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1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3"/>
  </p:sldMasterIdLst>
  <p:notesMasterIdLst>
    <p:notesMasterId r:id="rId98"/>
  </p:notesMasterIdLst>
  <p:handoutMasterIdLst>
    <p:handoutMasterId r:id="rId99"/>
  </p:handoutMasterIdLst>
  <p:sldIdLst>
    <p:sldId id="567" r:id="rId4"/>
    <p:sldId id="568" r:id="rId5"/>
    <p:sldId id="571" r:id="rId6"/>
    <p:sldId id="572" r:id="rId7"/>
    <p:sldId id="570" r:id="rId8"/>
    <p:sldId id="504" r:id="rId9"/>
    <p:sldId id="505" r:id="rId10"/>
    <p:sldId id="506" r:id="rId11"/>
    <p:sldId id="470" r:id="rId12"/>
    <p:sldId id="471" r:id="rId13"/>
    <p:sldId id="472" r:id="rId14"/>
    <p:sldId id="473" r:id="rId15"/>
    <p:sldId id="474" r:id="rId16"/>
    <p:sldId id="475" r:id="rId17"/>
    <p:sldId id="573" r:id="rId18"/>
    <p:sldId id="574" r:id="rId19"/>
    <p:sldId id="484" r:id="rId20"/>
    <p:sldId id="485" r:id="rId21"/>
    <p:sldId id="500" r:id="rId22"/>
    <p:sldId id="501" r:id="rId23"/>
    <p:sldId id="507" r:id="rId24"/>
    <p:sldId id="508" r:id="rId25"/>
    <p:sldId id="509" r:id="rId26"/>
    <p:sldId id="510" r:id="rId27"/>
    <p:sldId id="576" r:id="rId28"/>
    <p:sldId id="577" r:id="rId29"/>
    <p:sldId id="578" r:id="rId30"/>
    <p:sldId id="579" r:id="rId31"/>
    <p:sldId id="580" r:id="rId32"/>
    <p:sldId id="511" r:id="rId33"/>
    <p:sldId id="512" r:id="rId34"/>
    <p:sldId id="513" r:id="rId35"/>
    <p:sldId id="514" r:id="rId36"/>
    <p:sldId id="515" r:id="rId37"/>
    <p:sldId id="516" r:id="rId38"/>
    <p:sldId id="517" r:id="rId39"/>
    <p:sldId id="581" r:id="rId40"/>
    <p:sldId id="583" r:id="rId41"/>
    <p:sldId id="582" r:id="rId42"/>
    <p:sldId id="518" r:id="rId43"/>
    <p:sldId id="519" r:id="rId44"/>
    <p:sldId id="520" r:id="rId45"/>
    <p:sldId id="521" r:id="rId46"/>
    <p:sldId id="522" r:id="rId47"/>
    <p:sldId id="523" r:id="rId48"/>
    <p:sldId id="524" r:id="rId49"/>
    <p:sldId id="525" r:id="rId50"/>
    <p:sldId id="584" r:id="rId51"/>
    <p:sldId id="585" r:id="rId52"/>
    <p:sldId id="586" r:id="rId53"/>
    <p:sldId id="526" r:id="rId54"/>
    <p:sldId id="527" r:id="rId55"/>
    <p:sldId id="528" r:id="rId56"/>
    <p:sldId id="529" r:id="rId57"/>
    <p:sldId id="530" r:id="rId58"/>
    <p:sldId id="531" r:id="rId59"/>
    <p:sldId id="587" r:id="rId60"/>
    <p:sldId id="588" r:id="rId61"/>
    <p:sldId id="589" r:id="rId62"/>
    <p:sldId id="532" r:id="rId63"/>
    <p:sldId id="533" r:id="rId64"/>
    <p:sldId id="534" r:id="rId65"/>
    <p:sldId id="535" r:id="rId66"/>
    <p:sldId id="536" r:id="rId67"/>
    <p:sldId id="537" r:id="rId68"/>
    <p:sldId id="538" r:id="rId69"/>
    <p:sldId id="590" r:id="rId70"/>
    <p:sldId id="592" r:id="rId71"/>
    <p:sldId id="591" r:id="rId72"/>
    <p:sldId id="593" r:id="rId73"/>
    <p:sldId id="595" r:id="rId74"/>
    <p:sldId id="539" r:id="rId75"/>
    <p:sldId id="540" r:id="rId76"/>
    <p:sldId id="541" r:id="rId77"/>
    <p:sldId id="542" r:id="rId78"/>
    <p:sldId id="543" r:id="rId79"/>
    <p:sldId id="544" r:id="rId80"/>
    <p:sldId id="545" r:id="rId81"/>
    <p:sldId id="546" r:id="rId82"/>
    <p:sldId id="547" r:id="rId83"/>
    <p:sldId id="548" r:id="rId84"/>
    <p:sldId id="549" r:id="rId85"/>
    <p:sldId id="596" r:id="rId86"/>
    <p:sldId id="597" r:id="rId87"/>
    <p:sldId id="598" r:id="rId88"/>
    <p:sldId id="599" r:id="rId89"/>
    <p:sldId id="600" r:id="rId90"/>
    <p:sldId id="550" r:id="rId91"/>
    <p:sldId id="551" r:id="rId92"/>
    <p:sldId id="552" r:id="rId93"/>
    <p:sldId id="553" r:id="rId94"/>
    <p:sldId id="554" r:id="rId95"/>
    <p:sldId id="555" r:id="rId96"/>
    <p:sldId id="556" r:id="rId97"/>
  </p:sldIdLst>
  <p:sldSz cx="11880850" cy="6858000"/>
  <p:notesSz cx="6858000" cy="9144000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1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1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1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1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1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1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1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1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Font typeface="Arial" panose="020B0604020202020204" pitchFamily="34" charset="0"/>
      <a:buNone/>
      <a:defRPr sz="2400" b="1" i="0" u="none" kern="1200" baseline="0">
        <a:solidFill>
          <a:srgbClr val="FF0000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008D"/>
    <a:srgbClr val="FF5B5B"/>
    <a:srgbClr val="ED028C"/>
    <a:srgbClr val="CC3399"/>
    <a:srgbClr val="F298C0"/>
    <a:srgbClr val="F24D4B"/>
    <a:srgbClr val="641414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465"/>
    <p:restoredTop sz="94660"/>
  </p:normalViewPr>
  <p:slideViewPr>
    <p:cSldViewPr showGuides="1">
      <p:cViewPr varScale="1">
        <p:scale>
          <a:sx n="66" d="100"/>
          <a:sy n="66" d="100"/>
        </p:scale>
        <p:origin x="864" y="42"/>
      </p:cViewPr>
      <p:guideLst>
        <p:guide orient="horz" pos="2104"/>
        <p:guide pos="3742"/>
      </p:guideLst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handoutMaster" Target="handoutMasters/handoutMaster1.xml"/><Relationship Id="rId98" Type="http://schemas.openxmlformats.org/officeDocument/2006/relationships/notesMaster" Target="notesMasters/notesMaster1.xml"/><Relationship Id="rId97" Type="http://schemas.openxmlformats.org/officeDocument/2006/relationships/slide" Target="slides/slide94.xml"/><Relationship Id="rId96" Type="http://schemas.openxmlformats.org/officeDocument/2006/relationships/slide" Target="slides/slide93.xml"/><Relationship Id="rId95" Type="http://schemas.openxmlformats.org/officeDocument/2006/relationships/slide" Target="slides/slide92.xml"/><Relationship Id="rId94" Type="http://schemas.openxmlformats.org/officeDocument/2006/relationships/slide" Target="slides/slide91.xml"/><Relationship Id="rId93" Type="http://schemas.openxmlformats.org/officeDocument/2006/relationships/slide" Target="slides/slide90.xml"/><Relationship Id="rId92" Type="http://schemas.openxmlformats.org/officeDocument/2006/relationships/slide" Target="slides/slide89.xml"/><Relationship Id="rId91" Type="http://schemas.openxmlformats.org/officeDocument/2006/relationships/slide" Target="slides/slide88.xml"/><Relationship Id="rId90" Type="http://schemas.openxmlformats.org/officeDocument/2006/relationships/slide" Target="slides/slide87.xml"/><Relationship Id="rId9" Type="http://schemas.openxmlformats.org/officeDocument/2006/relationships/slide" Target="slides/slide6.xml"/><Relationship Id="rId89" Type="http://schemas.openxmlformats.org/officeDocument/2006/relationships/slide" Target="slides/slide86.xml"/><Relationship Id="rId88" Type="http://schemas.openxmlformats.org/officeDocument/2006/relationships/slide" Target="slides/slide85.xml"/><Relationship Id="rId87" Type="http://schemas.openxmlformats.org/officeDocument/2006/relationships/slide" Target="slides/slide84.xml"/><Relationship Id="rId86" Type="http://schemas.openxmlformats.org/officeDocument/2006/relationships/slide" Target="slides/slide83.xml"/><Relationship Id="rId85" Type="http://schemas.openxmlformats.org/officeDocument/2006/relationships/slide" Target="slides/slide82.xml"/><Relationship Id="rId84" Type="http://schemas.openxmlformats.org/officeDocument/2006/relationships/slide" Target="slides/slide81.xml"/><Relationship Id="rId83" Type="http://schemas.openxmlformats.org/officeDocument/2006/relationships/slide" Target="slides/slide80.xml"/><Relationship Id="rId82" Type="http://schemas.openxmlformats.org/officeDocument/2006/relationships/slide" Target="slides/slide79.xml"/><Relationship Id="rId81" Type="http://schemas.openxmlformats.org/officeDocument/2006/relationships/slide" Target="slides/slide78.xml"/><Relationship Id="rId80" Type="http://schemas.openxmlformats.org/officeDocument/2006/relationships/slide" Target="slides/slide77.xml"/><Relationship Id="rId8" Type="http://schemas.openxmlformats.org/officeDocument/2006/relationships/slide" Target="slides/slide5.xml"/><Relationship Id="rId79" Type="http://schemas.openxmlformats.org/officeDocument/2006/relationships/slide" Target="slides/slide76.xml"/><Relationship Id="rId78" Type="http://schemas.openxmlformats.org/officeDocument/2006/relationships/slide" Target="slides/slide75.xml"/><Relationship Id="rId77" Type="http://schemas.openxmlformats.org/officeDocument/2006/relationships/slide" Target="slides/slide74.xml"/><Relationship Id="rId76" Type="http://schemas.openxmlformats.org/officeDocument/2006/relationships/slide" Target="slides/slide73.xml"/><Relationship Id="rId75" Type="http://schemas.openxmlformats.org/officeDocument/2006/relationships/slide" Target="slides/slide72.xml"/><Relationship Id="rId74" Type="http://schemas.openxmlformats.org/officeDocument/2006/relationships/slide" Target="slides/slide71.xml"/><Relationship Id="rId73" Type="http://schemas.openxmlformats.org/officeDocument/2006/relationships/slide" Target="slides/slide70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4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3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3" Type="http://schemas.openxmlformats.org/officeDocument/2006/relationships/commentAuthors" Target="commentAuthors.xml"/><Relationship Id="rId102" Type="http://schemas.openxmlformats.org/officeDocument/2006/relationships/tableStyles" Target="tableStyles.xml"/><Relationship Id="rId101" Type="http://schemas.openxmlformats.org/officeDocument/2006/relationships/viewProps" Target="viewProps.xml"/><Relationship Id="rId100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image" Target="../media/image28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image" Target="../media/image38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0.vml.rels><?xml version="1.0" encoding="UTF-8" standalone="yes"?>
<Relationships xmlns="http://schemas.openxmlformats.org/package/2006/relationships"><Relationship Id="rId4" Type="http://schemas.openxmlformats.org/officeDocument/2006/relationships/image" Target="../media/image48.emf"/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image" Target="../media/image45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27.vml.rels><?xml version="1.0" encoding="UTF-8" standalone="yes"?>
<Relationships xmlns="http://schemas.openxmlformats.org/package/2006/relationships"><Relationship Id="rId6" Type="http://schemas.openxmlformats.org/officeDocument/2006/relationships/image" Target="../media/image63.emf"/><Relationship Id="rId5" Type="http://schemas.openxmlformats.org/officeDocument/2006/relationships/image" Target="../media/image62.emf"/><Relationship Id="rId4" Type="http://schemas.openxmlformats.org/officeDocument/2006/relationships/image" Target="../media/image61.emf"/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image" Target="../media/image58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image" Target="../media/image64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image" Target="../media/image67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2.emf"/><Relationship Id="rId2" Type="http://schemas.openxmlformats.org/officeDocument/2006/relationships/image" Target="../media/image71.emf"/><Relationship Id="rId1" Type="http://schemas.openxmlformats.org/officeDocument/2006/relationships/image" Target="../media/image70.emf"/></Relationships>
</file>

<file path=ppt/drawings/_rels/vmlDrawing32.v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35.vml.rels><?xml version="1.0" encoding="UTF-8" standalone="yes"?>
<Relationships xmlns="http://schemas.openxmlformats.org/package/2006/relationships"><Relationship Id="rId6" Type="http://schemas.openxmlformats.org/officeDocument/2006/relationships/image" Target="../media/image82.emf"/><Relationship Id="rId5" Type="http://schemas.openxmlformats.org/officeDocument/2006/relationships/image" Target="../media/image81.emf"/><Relationship Id="rId4" Type="http://schemas.openxmlformats.org/officeDocument/2006/relationships/image" Target="../media/image80.emf"/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image" Target="../media/image77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37.vml.rels><?xml version="1.0" encoding="UTF-8" standalone="yes"?>
<Relationships xmlns="http://schemas.openxmlformats.org/package/2006/relationships"><Relationship Id="rId4" Type="http://schemas.openxmlformats.org/officeDocument/2006/relationships/image" Target="../media/image87.emf"/><Relationship Id="rId3" Type="http://schemas.openxmlformats.org/officeDocument/2006/relationships/image" Target="../media/image86.emf"/><Relationship Id="rId2" Type="http://schemas.openxmlformats.org/officeDocument/2006/relationships/image" Target="../media/image85.emf"/><Relationship Id="rId1" Type="http://schemas.openxmlformats.org/officeDocument/2006/relationships/image" Target="../media/image84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89.emf"/><Relationship Id="rId1" Type="http://schemas.openxmlformats.org/officeDocument/2006/relationships/image" Target="../media/image88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4.vml.rels><?xml version="1.0" encoding="UTF-8" standalone="yes"?>
<Relationships xmlns="http://schemas.openxmlformats.org/package/2006/relationships"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41.vml.rels><?xml version="1.0" encoding="UTF-8" standalone="yes"?>
<Relationships xmlns="http://schemas.openxmlformats.org/package/2006/relationships"><Relationship Id="rId4" Type="http://schemas.openxmlformats.org/officeDocument/2006/relationships/image" Target="../media/image95.emf"/><Relationship Id="rId3" Type="http://schemas.openxmlformats.org/officeDocument/2006/relationships/image" Target="../media/image94.emf"/><Relationship Id="rId2" Type="http://schemas.openxmlformats.org/officeDocument/2006/relationships/image" Target="../media/image93.emf"/><Relationship Id="rId1" Type="http://schemas.openxmlformats.org/officeDocument/2006/relationships/image" Target="../media/image92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image" Target="../media/image99.emf"/><Relationship Id="rId1" Type="http://schemas.openxmlformats.org/officeDocument/2006/relationships/image" Target="../media/image98.emf"/></Relationships>
</file>

<file path=ppt/drawings/_rels/vmlDrawing4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emf"/><Relationship Id="rId1" Type="http://schemas.openxmlformats.org/officeDocument/2006/relationships/image" Target="../media/image101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49.vml.rels><?xml version="1.0" encoding="UTF-8" standalone="yes"?>
<Relationships xmlns="http://schemas.openxmlformats.org/package/2006/relationships"><Relationship Id="rId4" Type="http://schemas.openxmlformats.org/officeDocument/2006/relationships/image" Target="../media/image109.emf"/><Relationship Id="rId3" Type="http://schemas.openxmlformats.org/officeDocument/2006/relationships/image" Target="../media/image108.emf"/><Relationship Id="rId2" Type="http://schemas.openxmlformats.org/officeDocument/2006/relationships/image" Target="../media/image107.emf"/><Relationship Id="rId1" Type="http://schemas.openxmlformats.org/officeDocument/2006/relationships/image" Target="../media/image10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0.vml.rels><?xml version="1.0" encoding="UTF-8" standalone="yes"?>
<Relationships xmlns="http://schemas.openxmlformats.org/package/2006/relationships"><Relationship Id="rId4" Type="http://schemas.openxmlformats.org/officeDocument/2006/relationships/image" Target="../media/image113.emf"/><Relationship Id="rId3" Type="http://schemas.openxmlformats.org/officeDocument/2006/relationships/image" Target="../media/image112.emf"/><Relationship Id="rId2" Type="http://schemas.openxmlformats.org/officeDocument/2006/relationships/image" Target="../media/image111.emf"/><Relationship Id="rId1" Type="http://schemas.openxmlformats.org/officeDocument/2006/relationships/image" Target="../media/image110.emf"/></Relationships>
</file>

<file path=ppt/drawings/_rels/vmlDrawing51.vml.rels><?xml version="1.0" encoding="UTF-8" standalone="yes"?>
<Relationships xmlns="http://schemas.openxmlformats.org/package/2006/relationships"><Relationship Id="rId4" Type="http://schemas.openxmlformats.org/officeDocument/2006/relationships/image" Target="../media/image117.emf"/><Relationship Id="rId3" Type="http://schemas.openxmlformats.org/officeDocument/2006/relationships/image" Target="../media/image116.emf"/><Relationship Id="rId2" Type="http://schemas.openxmlformats.org/officeDocument/2006/relationships/image" Target="../media/image115.emf"/><Relationship Id="rId1" Type="http://schemas.openxmlformats.org/officeDocument/2006/relationships/image" Target="../media/image114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55.vml.rels><?xml version="1.0" encoding="UTF-8" standalone="yes"?>
<Relationships xmlns="http://schemas.openxmlformats.org/package/2006/relationships"><Relationship Id="rId4" Type="http://schemas.openxmlformats.org/officeDocument/2006/relationships/image" Target="../media/image124.emf"/><Relationship Id="rId3" Type="http://schemas.openxmlformats.org/officeDocument/2006/relationships/image" Target="../media/image123.emf"/><Relationship Id="rId2" Type="http://schemas.openxmlformats.org/officeDocument/2006/relationships/image" Target="../media/image122.emf"/><Relationship Id="rId1" Type="http://schemas.openxmlformats.org/officeDocument/2006/relationships/image" Target="../media/image121.emf"/></Relationships>
</file>

<file path=ppt/drawings/_rels/vmlDrawing5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6.emf"/><Relationship Id="rId1" Type="http://schemas.openxmlformats.org/officeDocument/2006/relationships/image" Target="../media/image125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7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8.emf"/></Relationships>
</file>

<file path=ppt/drawings/_rels/vmlDrawing59.vml.rels><?xml version="1.0" encoding="UTF-8" standalone="yes"?>
<Relationships xmlns="http://schemas.openxmlformats.org/package/2006/relationships"><Relationship Id="rId6" Type="http://schemas.openxmlformats.org/officeDocument/2006/relationships/image" Target="../media/image134.emf"/><Relationship Id="rId5" Type="http://schemas.openxmlformats.org/officeDocument/2006/relationships/image" Target="../media/image133.emf"/><Relationship Id="rId4" Type="http://schemas.openxmlformats.org/officeDocument/2006/relationships/image" Target="../media/image132.emf"/><Relationship Id="rId3" Type="http://schemas.openxmlformats.org/officeDocument/2006/relationships/image" Target="../media/image131.emf"/><Relationship Id="rId2" Type="http://schemas.openxmlformats.org/officeDocument/2006/relationships/image" Target="../media/image130.emf"/><Relationship Id="rId1" Type="http://schemas.openxmlformats.org/officeDocument/2006/relationships/image" Target="../media/image129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60.vml.rels><?xml version="1.0" encoding="UTF-8" standalone="yes"?>
<Relationships xmlns="http://schemas.openxmlformats.org/package/2006/relationships"><Relationship Id="rId6" Type="http://schemas.openxmlformats.org/officeDocument/2006/relationships/image" Target="../media/image140.emf"/><Relationship Id="rId5" Type="http://schemas.openxmlformats.org/officeDocument/2006/relationships/image" Target="../media/image139.emf"/><Relationship Id="rId4" Type="http://schemas.openxmlformats.org/officeDocument/2006/relationships/image" Target="../media/image138.emf"/><Relationship Id="rId3" Type="http://schemas.openxmlformats.org/officeDocument/2006/relationships/image" Target="../media/image137.emf"/><Relationship Id="rId2" Type="http://schemas.openxmlformats.org/officeDocument/2006/relationships/image" Target="../media/image136.emf"/><Relationship Id="rId1" Type="http://schemas.openxmlformats.org/officeDocument/2006/relationships/image" Target="../media/image135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emf"/></Relationships>
</file>

<file path=ppt/drawings/_rels/vmlDrawing6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4.emf"/><Relationship Id="rId2" Type="http://schemas.openxmlformats.org/officeDocument/2006/relationships/image" Target="../media/image143.emf"/><Relationship Id="rId1" Type="http://schemas.openxmlformats.org/officeDocument/2006/relationships/image" Target="../media/image142.emf"/></Relationships>
</file>

<file path=ppt/drawings/_rels/vmlDrawing6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6.emf"/><Relationship Id="rId1" Type="http://schemas.openxmlformats.org/officeDocument/2006/relationships/image" Target="../media/image145.emf"/></Relationships>
</file>

<file path=ppt/drawings/_rels/vmlDrawing7.vml.rels><?xml version="1.0" encoding="UTF-8" standalone="yes"?>
<Relationships xmlns="http://schemas.openxmlformats.org/package/2006/relationships"><Relationship Id="rId4" Type="http://schemas.openxmlformats.org/officeDocument/2006/relationships/image" Target="../media/image21.emf"/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314370" name="页眉占位符 31436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200" b="0" noProof="1" dirty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4371" name="日期占位符 314370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200" b="0" noProof="1" dirty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4372" name="页脚占位符 314371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>
            <a:lvl1pPr>
              <a:defRPr sz="1200" b="0" noProof="1" dirty="0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14373" name="灯片编号占位符 314372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</a:ln>
        </p:spPr>
        <p:txBody>
          <a:bodyPr anchor="b"/>
          <a:lstStyle>
            <a:lvl1pPr algn="r">
              <a:defRPr sz="1200" b="0" noProof="1" dirty="0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4421AD7-5793-44B2-8831-93BC811A4ED4}" type="slidenum">
              <a:rPr kumimoji="0" lang="zh-CN" altLang="en-US" sz="1200" b="0" i="0" u="none" strike="noStrike" kern="1200" cap="none" spc="0" normalizeH="0" baseline="0" noProof="1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hangingPunct="0">
              <a:buFontTx/>
              <a:buNone/>
              <a:defRPr sz="12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hangingPunct="0">
              <a:buFontTx/>
              <a:buNone/>
              <a:defRPr sz="12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57238" y="1143000"/>
            <a:ext cx="53435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编辑母版文本样式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hangingPunct="0">
              <a:buFontTx/>
              <a:buNone/>
              <a:defRPr sz="12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0" hangingPunct="0">
              <a:buFontTx/>
              <a:buNone/>
              <a:defRPr sz="12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C82C083F-C91B-4E5D-9893-745BD2F7CEA8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文本框 1"/>
          <p:cNvSpPr txBox="1"/>
          <p:nvPr userDrawn="1"/>
        </p:nvSpPr>
        <p:spPr>
          <a:xfrm>
            <a:off x="9702800" y="6551613"/>
            <a:ext cx="2359025" cy="322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 eaLnBrk="1" hangingPunct="1"/>
            <a:r>
              <a:rPr lang="en-US" altLang="zh-CN" sz="1500" dirty="0">
                <a:latin typeface="Times New Roman" panose="02020603050405020304" pitchFamily="18" charset="0"/>
              </a:rPr>
              <a:t>MING XIAO KE TANG</a:t>
            </a:r>
            <a:endParaRPr lang="en-US" altLang="zh-CN" sz="1500" dirty="0">
              <a:latin typeface="Times New Roman" panose="02020603050405020304" pitchFamily="18" charset="0"/>
            </a:endParaRPr>
          </a:p>
        </p:txBody>
      </p:sp>
      <p:pic>
        <p:nvPicPr>
          <p:cNvPr id="2057" name="图片 206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9388" y="63500"/>
            <a:ext cx="1296987" cy="3889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85106" y="1122363"/>
            <a:ext cx="8910638" cy="2387600"/>
          </a:xfrm>
        </p:spPr>
        <p:txBody>
          <a:bodyPr anchor="b"/>
          <a:lstStyle>
            <a:lvl1pPr algn="ctr">
              <a:defRPr sz="5845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85106" y="3602038"/>
            <a:ext cx="8910638" cy="1655762"/>
          </a:xfrm>
        </p:spPr>
        <p:txBody>
          <a:bodyPr/>
          <a:lstStyle>
            <a:lvl1pPr marL="0" indent="0" algn="ctr">
              <a:buNone/>
              <a:defRPr sz="2340"/>
            </a:lvl1pPr>
            <a:lvl2pPr marL="445770" indent="0" algn="ctr">
              <a:buNone/>
              <a:defRPr sz="1950"/>
            </a:lvl2pPr>
            <a:lvl3pPr marL="890905" indent="0" algn="ctr">
              <a:buNone/>
              <a:defRPr sz="1755"/>
            </a:lvl3pPr>
            <a:lvl4pPr marL="1336675" indent="0" algn="ctr">
              <a:buNone/>
              <a:defRPr sz="1560"/>
            </a:lvl4pPr>
            <a:lvl5pPr marL="1781810" indent="0" algn="ctr">
              <a:buNone/>
              <a:defRPr sz="1560"/>
            </a:lvl5pPr>
            <a:lvl6pPr marL="2227580" indent="0" algn="ctr">
              <a:buNone/>
              <a:defRPr sz="1560"/>
            </a:lvl6pPr>
            <a:lvl7pPr marL="2673350" indent="0" algn="ctr">
              <a:buNone/>
              <a:defRPr sz="1560"/>
            </a:lvl7pPr>
            <a:lvl8pPr marL="3118485" indent="0" algn="ctr">
              <a:buNone/>
              <a:defRPr sz="1560"/>
            </a:lvl8pPr>
            <a:lvl9pPr marL="3564255" indent="0" algn="ctr">
              <a:buNone/>
              <a:defRPr sz="1560"/>
            </a:lvl9pPr>
          </a:lstStyle>
          <a:p>
            <a:r>
              <a:rPr lang="zh-CN" altLang="en-US" noProof="1" smtClean="0"/>
              <a:t>单击此处编辑母版副标题样式</a:t>
            </a:r>
            <a:endParaRPr lang="zh-CN" altLang="en-US" noProof="1"/>
          </a:p>
        </p:txBody>
      </p:sp>
      <p:sp>
        <p:nvSpPr>
          <p:cNvPr id="10" name="日期占位符 3"/>
          <p:cNvSpPr>
            <a:spLocks noGrp="1"/>
          </p:cNvSpPr>
          <p:nvPr>
            <p:ph type="dt" sz="half" idx="2"/>
          </p:nvPr>
        </p:nvSpPr>
        <p:spPr>
          <a:xfrm>
            <a:off x="817563" y="6356350"/>
            <a:ext cx="2671763" cy="365125"/>
          </a:xfrm>
        </p:spPr>
        <p:txBody>
          <a:bodyPr/>
          <a:lstStyle>
            <a:lvl1pPr>
              <a:defRPr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2F288E0-7875-42C4-84C8-98DBBD3BF4D2}" type="datetimeFigureOut">
              <a:rPr kumimoji="0" lang="zh-CN" altLang="en-US" sz="2400" b="1" i="0" u="none" strike="noStrike" kern="1200" cap="none" spc="0" normalizeH="0" baseline="0" noProof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kumimoji="0" lang="zh-CN" altLang="en-US" sz="2400" b="1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35413" y="6356350"/>
            <a:ext cx="4010025" cy="365125"/>
          </a:xfrm>
        </p:spPr>
        <p:txBody>
          <a:bodyPr/>
          <a:lstStyle>
            <a:lvl1pPr>
              <a:defRPr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1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391525" y="6356350"/>
            <a:ext cx="2671763" cy="365125"/>
          </a:xfrm>
        </p:spPr>
        <p:txBody>
          <a:bodyPr/>
          <a:lstStyle>
            <a:lvl1pPr>
              <a:defRPr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F826B84-216C-46DF-A1CB-4FB4F2BDB8B0}" type="slidenum">
              <a:rPr kumimoji="0" lang="zh-CN" altLang="en-US" sz="2400" b="1" i="0" u="none" strike="noStrike" kern="1200" cap="none" spc="0" normalizeH="0" baseline="0" noProof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kumimoji="0" lang="zh-CN" altLang="en-US" sz="2400" b="1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文本框 1"/>
          <p:cNvSpPr txBox="1"/>
          <p:nvPr userDrawn="1"/>
        </p:nvSpPr>
        <p:spPr>
          <a:xfrm>
            <a:off x="9702800" y="6551613"/>
            <a:ext cx="2359025" cy="322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 eaLnBrk="1" hangingPunct="1"/>
            <a:r>
              <a:rPr lang="en-US" altLang="zh-CN" sz="1500" dirty="0">
                <a:latin typeface="Times New Roman" panose="02020603050405020304" pitchFamily="18" charset="0"/>
              </a:rPr>
              <a:t>MING XIAO KE TANG</a:t>
            </a:r>
            <a:endParaRPr lang="en-US" altLang="zh-CN" sz="1500" dirty="0">
              <a:latin typeface="Times New Roman" panose="02020603050405020304" pitchFamily="18" charset="0"/>
            </a:endParaRPr>
          </a:p>
        </p:txBody>
      </p:sp>
      <p:pic>
        <p:nvPicPr>
          <p:cNvPr id="2057" name="图片 206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9388" y="63500"/>
            <a:ext cx="1296987" cy="3889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85106" y="1122363"/>
            <a:ext cx="8910638" cy="2387600"/>
          </a:xfrm>
        </p:spPr>
        <p:txBody>
          <a:bodyPr anchor="b"/>
          <a:lstStyle>
            <a:lvl1pPr algn="ctr">
              <a:defRPr sz="5845"/>
            </a:lvl1pPr>
          </a:lstStyle>
          <a:p>
            <a:r>
              <a:rPr lang="zh-CN" altLang="en-US" noProof="1" smtClean="0"/>
              <a:t>单击此处编辑母版标题样式</a:t>
            </a:r>
            <a:endParaRPr lang="zh-CN" altLang="en-US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85106" y="3602038"/>
            <a:ext cx="8910638" cy="1655762"/>
          </a:xfrm>
        </p:spPr>
        <p:txBody>
          <a:bodyPr/>
          <a:lstStyle>
            <a:lvl1pPr marL="0" indent="0" algn="ctr">
              <a:buNone/>
              <a:defRPr sz="2340"/>
            </a:lvl1pPr>
            <a:lvl2pPr marL="445770" indent="0" algn="ctr">
              <a:buNone/>
              <a:defRPr sz="1950"/>
            </a:lvl2pPr>
            <a:lvl3pPr marL="890905" indent="0" algn="ctr">
              <a:buNone/>
              <a:defRPr sz="1755"/>
            </a:lvl3pPr>
            <a:lvl4pPr marL="1336675" indent="0" algn="ctr">
              <a:buNone/>
              <a:defRPr sz="1560"/>
            </a:lvl4pPr>
            <a:lvl5pPr marL="1781810" indent="0" algn="ctr">
              <a:buNone/>
              <a:defRPr sz="1560"/>
            </a:lvl5pPr>
            <a:lvl6pPr marL="2227580" indent="0" algn="ctr">
              <a:buNone/>
              <a:defRPr sz="1560"/>
            </a:lvl6pPr>
            <a:lvl7pPr marL="2673350" indent="0" algn="ctr">
              <a:buNone/>
              <a:defRPr sz="1560"/>
            </a:lvl7pPr>
            <a:lvl8pPr marL="3118485" indent="0" algn="ctr">
              <a:buNone/>
              <a:defRPr sz="1560"/>
            </a:lvl8pPr>
            <a:lvl9pPr marL="3564255" indent="0" algn="ctr">
              <a:buNone/>
              <a:defRPr sz="1560"/>
            </a:lvl9pPr>
          </a:lstStyle>
          <a:p>
            <a:r>
              <a:rPr lang="zh-CN" altLang="en-US" noProof="1" smtClean="0"/>
              <a:t>单击此处编辑母版副标题样式</a:t>
            </a:r>
            <a:endParaRPr lang="zh-CN" altLang="en-US" noProof="1"/>
          </a:p>
        </p:txBody>
      </p:sp>
      <p:sp>
        <p:nvSpPr>
          <p:cNvPr id="10" name="日期占位符 3"/>
          <p:cNvSpPr>
            <a:spLocks noGrp="1"/>
          </p:cNvSpPr>
          <p:nvPr>
            <p:ph type="dt" sz="half" idx="2"/>
          </p:nvPr>
        </p:nvSpPr>
        <p:spPr>
          <a:xfrm>
            <a:off x="817563" y="6356350"/>
            <a:ext cx="2671763" cy="365125"/>
          </a:xfrm>
        </p:spPr>
        <p:txBody>
          <a:bodyPr/>
          <a:lstStyle>
            <a:lvl1pPr>
              <a:defRPr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82F288E0-7875-42C4-84C8-98DBBD3BF4D2}" type="datetimeFigureOut">
              <a:rPr kumimoji="0" lang="zh-CN" altLang="en-US" sz="2400" b="1" i="0" u="none" strike="noStrike" kern="1200" cap="none" spc="0" normalizeH="0" baseline="0" noProof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kumimoji="0" lang="zh-CN" altLang="en-US" sz="2400" b="1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3"/>
          </p:nvPr>
        </p:nvSpPr>
        <p:spPr>
          <a:xfrm>
            <a:off x="3935413" y="6356350"/>
            <a:ext cx="4010025" cy="365125"/>
          </a:xfrm>
        </p:spPr>
        <p:txBody>
          <a:bodyPr/>
          <a:lstStyle>
            <a:lvl1pPr>
              <a:defRPr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1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391525" y="6356350"/>
            <a:ext cx="2671763" cy="365125"/>
          </a:xfrm>
        </p:spPr>
        <p:txBody>
          <a:bodyPr/>
          <a:lstStyle>
            <a:lvl1pPr>
              <a:defRPr noProof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1F826B84-216C-46DF-A1CB-4FB4F2BDB8B0}" type="slidenum">
              <a:rPr kumimoji="0" lang="zh-CN" altLang="en-US" sz="2400" b="1" i="0" u="none" strike="noStrike" kern="1200" cap="none" spc="0" normalizeH="0" baseline="0" noProof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</a:fld>
            <a:endParaRPr kumimoji="0" lang="zh-CN" altLang="en-US" sz="2400" b="1" i="0" u="none" strike="noStrike" kern="1200" cap="none" spc="0" normalizeH="0" baseline="0" noProof="1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Times New Roman" panose="02020603050405020304" pitchFamily="18" charset="0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858061" y="6350000"/>
            <a:ext cx="2629876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ea typeface="隶书" panose="02010509060101010101" pitchFamily="49" charset="-122"/>
              </a:defRPr>
            </a:lvl1pPr>
          </a:lstStyle>
          <a:p>
            <a:pPr fontAlgn="base"/>
            <a:fld id="{760FBDFE-C587-4B4C-A407-44438C67B59E}" type="datetimeFigureOut">
              <a:rPr lang="zh-CN" altLang="en-US" strike="noStrike" noProof="1" smtClean="0">
                <a:latin typeface="Arial" panose="020B0604020202020204" pitchFamily="34" charset="0"/>
                <a:ea typeface="隶书" panose="02010509060101010101" pitchFamily="49" charset="-122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011850" y="6350000"/>
            <a:ext cx="3857151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ea typeface="隶书" panose="02010509060101010101" pitchFamily="49" charset="-122"/>
              </a:defRPr>
            </a:lvl1pPr>
          </a:lstStyle>
          <a:p>
            <a:pPr fontAlgn="base"/>
            <a:endParaRPr lang="zh-CN" altLang="en-US" strike="noStrike" noProof="1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390850" y="6350000"/>
            <a:ext cx="2631938" cy="315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>
                <a:ea typeface="隶书" panose="02010509060101010101" pitchFamily="49" charset="-122"/>
              </a:defRPr>
            </a:lvl1pPr>
          </a:lstStyle>
          <a:p>
            <a:pPr fontAlgn="base"/>
            <a:fld id="{49AE70B2-8BF9-45C0-BB95-33D1B9D3A854}" type="slidenum">
              <a:rPr lang="zh-CN" altLang="en-US" strike="noStrike" noProof="1" smtClean="0">
                <a:latin typeface="Arial" panose="020B0604020202020204" pitchFamily="34" charset="0"/>
                <a:ea typeface="隶书" panose="02010509060101010101" pitchFamily="49" charset="-122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image" Target="../media/image1.png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image" Target="../media/image1.png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1" name="矩形 10"/>
          <p:cNvSpPr/>
          <p:nvPr/>
        </p:nvSpPr>
        <p:spPr>
          <a:xfrm>
            <a:off x="693738" y="6742113"/>
            <a:ext cx="9034463" cy="7143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27" name="直接连接符 14342"/>
          <p:cNvSpPr/>
          <p:nvPr userDrawn="1"/>
        </p:nvSpPr>
        <p:spPr>
          <a:xfrm>
            <a:off x="163513" y="527050"/>
            <a:ext cx="10620375" cy="0"/>
          </a:xfrm>
          <a:prstGeom prst="line">
            <a:avLst/>
          </a:prstGeom>
          <a:ln w="76200" cap="rnd" cmpd="sng">
            <a:solidFill>
              <a:srgbClr val="FF0000"/>
            </a:solidFill>
            <a:prstDash val="sysDot"/>
            <a:headEnd type="none" w="med" len="med"/>
            <a:tailEnd type="none" w="med" len="med"/>
          </a:ln>
        </p:spPr>
      </p:sp>
      <p:sp>
        <p:nvSpPr>
          <p:cNvPr id="1028" name="文本框 1"/>
          <p:cNvSpPr txBox="1"/>
          <p:nvPr userDrawn="1"/>
        </p:nvSpPr>
        <p:spPr>
          <a:xfrm>
            <a:off x="9702800" y="6551613"/>
            <a:ext cx="2359025" cy="322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 eaLnBrk="1" hangingPunct="1"/>
            <a:r>
              <a:rPr lang="en-US" altLang="zh-CN" sz="1500" dirty="0">
                <a:latin typeface="Times New Roman" panose="02020603050405020304" pitchFamily="18" charset="0"/>
              </a:rPr>
              <a:t>MING XIAO KE TANG</a:t>
            </a:r>
            <a:endParaRPr lang="en-US" altLang="zh-CN" sz="1500" dirty="0">
              <a:latin typeface="Times New Roman" panose="02020603050405020304" pitchFamily="18" charset="0"/>
            </a:endParaRPr>
          </a:p>
        </p:txBody>
      </p:sp>
      <p:sp>
        <p:nvSpPr>
          <p:cNvPr id="1029" name="PA-graduation-hat_2228"/>
          <p:cNvSpPr>
            <a:spLocks noChangeAspect="1"/>
          </p:cNvSpPr>
          <p:nvPr userDrawn="1">
            <p:custDataLst>
              <p:tags r:id="rId3"/>
            </p:custDataLst>
          </p:nvPr>
        </p:nvSpPr>
        <p:spPr>
          <a:xfrm>
            <a:off x="10783888" y="31750"/>
            <a:ext cx="979487" cy="736600"/>
          </a:xfrm>
          <a:custGeom>
            <a:avLst/>
            <a:gdLst/>
            <a:ahLst/>
            <a:cxnLst>
              <a:cxn ang="0">
                <a:pos x="175510" y="321363"/>
              </a:cxn>
              <a:cxn ang="0">
                <a:pos x="487521" y="509718"/>
              </a:cxn>
              <a:cxn ang="0">
                <a:pos x="808080" y="321363"/>
              </a:cxn>
              <a:cxn ang="0">
                <a:pos x="833726" y="471191"/>
              </a:cxn>
              <a:cxn ang="0">
                <a:pos x="837999" y="501156"/>
              </a:cxn>
              <a:cxn ang="0">
                <a:pos x="478973" y="736600"/>
              </a:cxn>
              <a:cxn ang="0">
                <a:pos x="145591" y="501156"/>
              </a:cxn>
              <a:cxn ang="0">
                <a:pos x="149866" y="479753"/>
              </a:cxn>
              <a:cxn ang="0">
                <a:pos x="149866" y="484034"/>
              </a:cxn>
              <a:cxn ang="0">
                <a:pos x="479051" y="128513"/>
              </a:cxn>
              <a:cxn ang="0">
                <a:pos x="453387" y="145649"/>
              </a:cxn>
              <a:cxn ang="0">
                <a:pos x="89822" y="145649"/>
              </a:cxn>
              <a:cxn ang="0">
                <a:pos x="42773" y="167066"/>
              </a:cxn>
              <a:cxn ang="0">
                <a:pos x="457665" y="167066"/>
              </a:cxn>
              <a:cxn ang="0">
                <a:pos x="479051" y="175633"/>
              </a:cxn>
              <a:cxn ang="0">
                <a:pos x="513268" y="154216"/>
              </a:cxn>
              <a:cxn ang="0">
                <a:pos x="479051" y="128513"/>
              </a:cxn>
              <a:cxn ang="0">
                <a:pos x="491883" y="0"/>
              </a:cxn>
              <a:cxn ang="0">
                <a:pos x="979487" y="154216"/>
              </a:cxn>
              <a:cxn ang="0">
                <a:pos x="491883" y="454079"/>
              </a:cxn>
              <a:cxn ang="0">
                <a:pos x="47049" y="179919"/>
              </a:cxn>
              <a:cxn ang="0">
                <a:pos x="55605" y="514051"/>
              </a:cxn>
              <a:cxn ang="0">
                <a:pos x="29941" y="612578"/>
              </a:cxn>
              <a:cxn ang="0">
                <a:pos x="0" y="514051"/>
              </a:cxn>
              <a:cxn ang="0">
                <a:pos x="29941" y="158499"/>
              </a:cxn>
              <a:cxn ang="0">
                <a:pos x="38495" y="145649"/>
              </a:cxn>
              <a:cxn ang="0">
                <a:pos x="55605" y="141363"/>
              </a:cxn>
            </a:cxnLst>
            <a:pathLst>
              <a:path w="592324" h="444346">
                <a:moveTo>
                  <a:pt x="106136" y="193859"/>
                </a:moveTo>
                <a:lnTo>
                  <a:pt x="294818" y="307482"/>
                </a:lnTo>
                <a:lnTo>
                  <a:pt x="488669" y="193859"/>
                </a:lnTo>
                <a:lnTo>
                  <a:pt x="504178" y="284241"/>
                </a:lnTo>
                <a:cubicBezTo>
                  <a:pt x="504178" y="294570"/>
                  <a:pt x="506762" y="297153"/>
                  <a:pt x="506762" y="302317"/>
                </a:cubicBezTo>
                <a:cubicBezTo>
                  <a:pt x="506762" y="335888"/>
                  <a:pt x="336173" y="444346"/>
                  <a:pt x="289649" y="444346"/>
                </a:cubicBezTo>
                <a:cubicBezTo>
                  <a:pt x="240540" y="444346"/>
                  <a:pt x="88043" y="335888"/>
                  <a:pt x="88043" y="302317"/>
                </a:cubicBezTo>
                <a:cubicBezTo>
                  <a:pt x="88043" y="297153"/>
                  <a:pt x="90628" y="294570"/>
                  <a:pt x="90628" y="289406"/>
                </a:cubicBezTo>
                <a:cubicBezTo>
                  <a:pt x="90628" y="291988"/>
                  <a:pt x="90628" y="291988"/>
                  <a:pt x="90628" y="291988"/>
                </a:cubicBezTo>
                <a:lnTo>
                  <a:pt x="106136" y="193859"/>
                </a:lnTo>
                <a:close/>
                <a:moveTo>
                  <a:pt x="289696" y="77524"/>
                </a:moveTo>
                <a:cubicBezTo>
                  <a:pt x="281936" y="77524"/>
                  <a:pt x="276763" y="82692"/>
                  <a:pt x="274176" y="87861"/>
                </a:cubicBezTo>
                <a:lnTo>
                  <a:pt x="54318" y="87861"/>
                </a:lnTo>
                <a:lnTo>
                  <a:pt x="25866" y="100781"/>
                </a:lnTo>
                <a:lnTo>
                  <a:pt x="276763" y="100781"/>
                </a:lnTo>
                <a:cubicBezTo>
                  <a:pt x="279350" y="103365"/>
                  <a:pt x="284523" y="105949"/>
                  <a:pt x="289696" y="105949"/>
                </a:cubicBezTo>
                <a:cubicBezTo>
                  <a:pt x="300042" y="105949"/>
                  <a:pt x="310388" y="100781"/>
                  <a:pt x="310388" y="93029"/>
                </a:cubicBezTo>
                <a:cubicBezTo>
                  <a:pt x="310388" y="85276"/>
                  <a:pt x="300042" y="77524"/>
                  <a:pt x="289696" y="77524"/>
                </a:cubicBezTo>
                <a:close/>
                <a:moveTo>
                  <a:pt x="297456" y="0"/>
                </a:moveTo>
                <a:lnTo>
                  <a:pt x="592324" y="93029"/>
                </a:lnTo>
                <a:lnTo>
                  <a:pt x="297456" y="273918"/>
                </a:lnTo>
                <a:lnTo>
                  <a:pt x="28452" y="108534"/>
                </a:lnTo>
                <a:lnTo>
                  <a:pt x="33626" y="310096"/>
                </a:lnTo>
                <a:lnTo>
                  <a:pt x="18106" y="369531"/>
                </a:lnTo>
                <a:lnTo>
                  <a:pt x="0" y="310096"/>
                </a:lnTo>
                <a:cubicBezTo>
                  <a:pt x="0" y="310096"/>
                  <a:pt x="15520" y="113702"/>
                  <a:pt x="18106" y="95613"/>
                </a:cubicBezTo>
                <a:cubicBezTo>
                  <a:pt x="18106" y="93029"/>
                  <a:pt x="20693" y="90445"/>
                  <a:pt x="23279" y="87861"/>
                </a:cubicBezTo>
                <a:cubicBezTo>
                  <a:pt x="25866" y="85276"/>
                  <a:pt x="31039" y="85276"/>
                  <a:pt x="33626" y="85276"/>
                </a:cubicBezTo>
                <a:lnTo>
                  <a:pt x="297456" y="0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030" name="PA-school-material_352989"/>
          <p:cNvSpPr>
            <a:spLocks noChangeAspect="1"/>
          </p:cNvSpPr>
          <p:nvPr userDrawn="1">
            <p:custDataLst>
              <p:tags r:id="rId4"/>
            </p:custDataLst>
          </p:nvPr>
        </p:nvSpPr>
        <p:spPr>
          <a:xfrm>
            <a:off x="42863" y="6238875"/>
            <a:ext cx="577850" cy="574675"/>
          </a:xfrm>
          <a:custGeom>
            <a:avLst/>
            <a:gdLst/>
            <a:ahLst/>
            <a:cxnLst>
              <a:cxn ang="0">
                <a:pos x="521466" y="389701"/>
              </a:cxn>
              <a:cxn ang="0">
                <a:pos x="516935" y="382335"/>
              </a:cxn>
              <a:cxn ang="0">
                <a:pos x="423298" y="288928"/>
              </a:cxn>
              <a:cxn ang="0">
                <a:pos x="570466" y="142204"/>
              </a:cxn>
              <a:cxn ang="0">
                <a:pos x="570466" y="115504"/>
              </a:cxn>
              <a:cxn ang="0">
                <a:pos x="463404" y="8788"/>
              </a:cxn>
              <a:cxn ang="0">
                <a:pos x="450064" y="3264"/>
              </a:cxn>
              <a:cxn ang="0">
                <a:pos x="436723" y="8788"/>
              </a:cxn>
              <a:cxn ang="0">
                <a:pos x="396532" y="48796"/>
              </a:cxn>
              <a:cxn ang="0">
                <a:pos x="450064" y="102196"/>
              </a:cxn>
              <a:cxn ang="0">
                <a:pos x="450064" y="128896"/>
              </a:cxn>
              <a:cxn ang="0">
                <a:pos x="436723" y="134420"/>
              </a:cxn>
              <a:cxn ang="0">
                <a:pos x="423298" y="128896"/>
              </a:cxn>
              <a:cxn ang="0">
                <a:pos x="369851" y="75496"/>
              </a:cxn>
              <a:cxn ang="0">
                <a:pos x="343085" y="102196"/>
              </a:cxn>
              <a:cxn ang="0">
                <a:pos x="396532" y="155512"/>
              </a:cxn>
              <a:cxn ang="0">
                <a:pos x="396532" y="182212"/>
              </a:cxn>
              <a:cxn ang="0">
                <a:pos x="383192" y="187736"/>
              </a:cxn>
              <a:cxn ang="0">
                <a:pos x="369851" y="182212"/>
              </a:cxn>
              <a:cxn ang="0">
                <a:pos x="316320" y="128896"/>
              </a:cxn>
              <a:cxn ang="0">
                <a:pos x="289554" y="155512"/>
              </a:cxn>
              <a:cxn ang="0">
                <a:pos x="155811" y="22180"/>
              </a:cxn>
              <a:cxn ang="0">
                <a:pos x="75598" y="22180"/>
              </a:cxn>
              <a:cxn ang="0">
                <a:pos x="22067" y="75496"/>
              </a:cxn>
              <a:cxn ang="0">
                <a:pos x="22067" y="155512"/>
              </a:cxn>
              <a:cxn ang="0">
                <a:pos x="155811" y="288928"/>
              </a:cxn>
              <a:cxn ang="0">
                <a:pos x="129129" y="315628"/>
              </a:cxn>
              <a:cxn ang="0">
                <a:pos x="182576" y="369027"/>
              </a:cxn>
              <a:cxn ang="0">
                <a:pos x="182576" y="395644"/>
              </a:cxn>
              <a:cxn ang="0">
                <a:pos x="169235" y="401251"/>
              </a:cxn>
              <a:cxn ang="0">
                <a:pos x="155811" y="395644"/>
              </a:cxn>
              <a:cxn ang="0">
                <a:pos x="102363" y="342328"/>
              </a:cxn>
              <a:cxn ang="0">
                <a:pos x="75598" y="369027"/>
              </a:cxn>
              <a:cxn ang="0">
                <a:pos x="129129" y="422343"/>
              </a:cxn>
              <a:cxn ang="0">
                <a:pos x="129129" y="449043"/>
              </a:cxn>
              <a:cxn ang="0">
                <a:pos x="115704" y="454567"/>
              </a:cxn>
              <a:cxn ang="0">
                <a:pos x="102363" y="449043"/>
              </a:cxn>
              <a:cxn ang="0">
                <a:pos x="48832" y="395727"/>
              </a:cxn>
              <a:cxn ang="0">
                <a:pos x="8726" y="435735"/>
              </a:cxn>
              <a:cxn ang="0">
                <a:pos x="8726" y="462435"/>
              </a:cxn>
              <a:cxn ang="0">
                <a:pos x="115704" y="569151"/>
              </a:cxn>
              <a:cxn ang="0">
                <a:pos x="129129" y="574675"/>
              </a:cxn>
              <a:cxn ang="0">
                <a:pos x="142470" y="569151"/>
              </a:cxn>
              <a:cxn ang="0">
                <a:pos x="289554" y="422343"/>
              </a:cxn>
              <a:cxn ang="0">
                <a:pos x="383192" y="515751"/>
              </a:cxn>
              <a:cxn ang="0">
                <a:pos x="390575" y="520355"/>
              </a:cxn>
              <a:cxn ang="0">
                <a:pos x="551084" y="573671"/>
              </a:cxn>
              <a:cxn ang="0">
                <a:pos x="557042" y="574675"/>
              </a:cxn>
              <a:cxn ang="0">
                <a:pos x="570466" y="569151"/>
              </a:cxn>
              <a:cxn ang="0">
                <a:pos x="574997" y="549816"/>
              </a:cxn>
              <a:cxn ang="0">
                <a:pos x="521466" y="389701"/>
              </a:cxn>
              <a:cxn ang="0">
                <a:pos x="396532" y="475743"/>
              </a:cxn>
              <a:cxn ang="0">
                <a:pos x="115704" y="195604"/>
              </a:cxn>
              <a:cxn ang="0">
                <a:pos x="142470" y="168904"/>
              </a:cxn>
              <a:cxn ang="0">
                <a:pos x="423298" y="449043"/>
              </a:cxn>
              <a:cxn ang="0">
                <a:pos x="396532" y="475743"/>
              </a:cxn>
              <a:cxn ang="0">
                <a:pos x="450064" y="422343"/>
              </a:cxn>
              <a:cxn ang="0">
                <a:pos x="169235" y="142204"/>
              </a:cxn>
              <a:cxn ang="0">
                <a:pos x="196001" y="115504"/>
              </a:cxn>
              <a:cxn ang="0">
                <a:pos x="476829" y="395727"/>
              </a:cxn>
              <a:cxn ang="0">
                <a:pos x="450064" y="422343"/>
              </a:cxn>
            </a:cxnLst>
            <a:pathLst>
              <a:path w="6887" h="6866">
                <a:moveTo>
                  <a:pt x="6215" y="4656"/>
                </a:moveTo>
                <a:cubicBezTo>
                  <a:pt x="6205" y="4626"/>
                  <a:pt x="6186" y="4593"/>
                  <a:pt x="6161" y="4568"/>
                </a:cubicBezTo>
                <a:lnTo>
                  <a:pt x="5045" y="3452"/>
                </a:lnTo>
                <a:lnTo>
                  <a:pt x="6799" y="1699"/>
                </a:lnTo>
                <a:cubicBezTo>
                  <a:pt x="6887" y="1611"/>
                  <a:pt x="6887" y="1468"/>
                  <a:pt x="6799" y="1380"/>
                </a:cubicBezTo>
                <a:lnTo>
                  <a:pt x="5523" y="105"/>
                </a:lnTo>
                <a:cubicBezTo>
                  <a:pt x="5481" y="63"/>
                  <a:pt x="5424" y="39"/>
                  <a:pt x="5364" y="39"/>
                </a:cubicBezTo>
                <a:cubicBezTo>
                  <a:pt x="5304" y="39"/>
                  <a:pt x="5247" y="63"/>
                  <a:pt x="5205" y="105"/>
                </a:cubicBezTo>
                <a:lnTo>
                  <a:pt x="4726" y="583"/>
                </a:lnTo>
                <a:lnTo>
                  <a:pt x="5364" y="1221"/>
                </a:lnTo>
                <a:cubicBezTo>
                  <a:pt x="5452" y="1309"/>
                  <a:pt x="5452" y="1452"/>
                  <a:pt x="5364" y="1540"/>
                </a:cubicBezTo>
                <a:cubicBezTo>
                  <a:pt x="5320" y="1584"/>
                  <a:pt x="5262" y="1606"/>
                  <a:pt x="5205" y="1606"/>
                </a:cubicBezTo>
                <a:cubicBezTo>
                  <a:pt x="5147" y="1606"/>
                  <a:pt x="5089" y="1584"/>
                  <a:pt x="5045" y="1540"/>
                </a:cubicBezTo>
                <a:lnTo>
                  <a:pt x="4408" y="902"/>
                </a:lnTo>
                <a:lnTo>
                  <a:pt x="4089" y="1221"/>
                </a:lnTo>
                <a:lnTo>
                  <a:pt x="4726" y="1858"/>
                </a:lnTo>
                <a:cubicBezTo>
                  <a:pt x="4815" y="1946"/>
                  <a:pt x="4815" y="2089"/>
                  <a:pt x="4726" y="2177"/>
                </a:cubicBezTo>
                <a:cubicBezTo>
                  <a:pt x="4682" y="2221"/>
                  <a:pt x="4625" y="2243"/>
                  <a:pt x="4567" y="2243"/>
                </a:cubicBezTo>
                <a:cubicBezTo>
                  <a:pt x="4509" y="2243"/>
                  <a:pt x="4452" y="2221"/>
                  <a:pt x="4408" y="2177"/>
                </a:cubicBezTo>
                <a:lnTo>
                  <a:pt x="3770" y="1540"/>
                </a:lnTo>
                <a:lnTo>
                  <a:pt x="3451" y="1858"/>
                </a:lnTo>
                <a:cubicBezTo>
                  <a:pt x="2668" y="1075"/>
                  <a:pt x="1987" y="394"/>
                  <a:pt x="1857" y="265"/>
                </a:cubicBezTo>
                <a:cubicBezTo>
                  <a:pt x="1593" y="0"/>
                  <a:pt x="1165" y="0"/>
                  <a:pt x="901" y="265"/>
                </a:cubicBezTo>
                <a:lnTo>
                  <a:pt x="263" y="902"/>
                </a:lnTo>
                <a:cubicBezTo>
                  <a:pt x="0" y="1166"/>
                  <a:pt x="0" y="1595"/>
                  <a:pt x="263" y="1858"/>
                </a:cubicBezTo>
                <a:lnTo>
                  <a:pt x="1857" y="3452"/>
                </a:lnTo>
                <a:lnTo>
                  <a:pt x="1539" y="3771"/>
                </a:lnTo>
                <a:lnTo>
                  <a:pt x="2176" y="4409"/>
                </a:lnTo>
                <a:cubicBezTo>
                  <a:pt x="2264" y="4497"/>
                  <a:pt x="2264" y="4639"/>
                  <a:pt x="2176" y="4727"/>
                </a:cubicBezTo>
                <a:cubicBezTo>
                  <a:pt x="2132" y="4772"/>
                  <a:pt x="2074" y="4794"/>
                  <a:pt x="2017" y="4794"/>
                </a:cubicBezTo>
                <a:cubicBezTo>
                  <a:pt x="1959" y="4794"/>
                  <a:pt x="1901" y="4772"/>
                  <a:pt x="1857" y="4727"/>
                </a:cubicBezTo>
                <a:lnTo>
                  <a:pt x="1220" y="4090"/>
                </a:lnTo>
                <a:lnTo>
                  <a:pt x="901" y="4409"/>
                </a:lnTo>
                <a:lnTo>
                  <a:pt x="1539" y="5046"/>
                </a:lnTo>
                <a:cubicBezTo>
                  <a:pt x="1627" y="5134"/>
                  <a:pt x="1627" y="5277"/>
                  <a:pt x="1539" y="5365"/>
                </a:cubicBezTo>
                <a:cubicBezTo>
                  <a:pt x="1495" y="5409"/>
                  <a:pt x="1437" y="5431"/>
                  <a:pt x="1379" y="5431"/>
                </a:cubicBezTo>
                <a:cubicBezTo>
                  <a:pt x="1322" y="5431"/>
                  <a:pt x="1264" y="5409"/>
                  <a:pt x="1220" y="5365"/>
                </a:cubicBezTo>
                <a:lnTo>
                  <a:pt x="582" y="4728"/>
                </a:lnTo>
                <a:lnTo>
                  <a:pt x="104" y="5206"/>
                </a:lnTo>
                <a:cubicBezTo>
                  <a:pt x="16" y="5294"/>
                  <a:pt x="16" y="5436"/>
                  <a:pt x="104" y="5525"/>
                </a:cubicBezTo>
                <a:lnTo>
                  <a:pt x="1379" y="6800"/>
                </a:lnTo>
                <a:cubicBezTo>
                  <a:pt x="1421" y="6842"/>
                  <a:pt x="1479" y="6866"/>
                  <a:pt x="1539" y="6866"/>
                </a:cubicBezTo>
                <a:cubicBezTo>
                  <a:pt x="1598" y="6866"/>
                  <a:pt x="1656" y="6842"/>
                  <a:pt x="1698" y="6800"/>
                </a:cubicBezTo>
                <a:lnTo>
                  <a:pt x="3451" y="5046"/>
                </a:lnTo>
                <a:lnTo>
                  <a:pt x="4567" y="6162"/>
                </a:lnTo>
                <a:cubicBezTo>
                  <a:pt x="4592" y="6187"/>
                  <a:pt x="4624" y="6206"/>
                  <a:pt x="4655" y="6217"/>
                </a:cubicBezTo>
                <a:lnTo>
                  <a:pt x="6568" y="6854"/>
                </a:lnTo>
                <a:cubicBezTo>
                  <a:pt x="6591" y="6862"/>
                  <a:pt x="6615" y="6866"/>
                  <a:pt x="6639" y="6866"/>
                </a:cubicBezTo>
                <a:cubicBezTo>
                  <a:pt x="6698" y="6866"/>
                  <a:pt x="6756" y="6843"/>
                  <a:pt x="6799" y="6800"/>
                </a:cubicBezTo>
                <a:cubicBezTo>
                  <a:pt x="6859" y="6739"/>
                  <a:pt x="6880" y="6650"/>
                  <a:pt x="6853" y="6569"/>
                </a:cubicBezTo>
                <a:lnTo>
                  <a:pt x="6215" y="4656"/>
                </a:lnTo>
                <a:close/>
                <a:moveTo>
                  <a:pt x="4726" y="5684"/>
                </a:moveTo>
                <a:lnTo>
                  <a:pt x="1379" y="2337"/>
                </a:lnTo>
                <a:lnTo>
                  <a:pt x="1698" y="2018"/>
                </a:lnTo>
                <a:lnTo>
                  <a:pt x="5045" y="5365"/>
                </a:lnTo>
                <a:lnTo>
                  <a:pt x="4726" y="5684"/>
                </a:lnTo>
                <a:close/>
                <a:moveTo>
                  <a:pt x="5364" y="5046"/>
                </a:moveTo>
                <a:lnTo>
                  <a:pt x="2017" y="1699"/>
                </a:lnTo>
                <a:lnTo>
                  <a:pt x="2336" y="1380"/>
                </a:lnTo>
                <a:lnTo>
                  <a:pt x="5683" y="4728"/>
                </a:lnTo>
                <a:lnTo>
                  <a:pt x="5364" y="5046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pic>
        <p:nvPicPr>
          <p:cNvPr id="1031" name="图片 1034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79388" y="63500"/>
            <a:ext cx="1296987" cy="388938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2250" indent="-222250" algn="l" defTabSz="890905" rtl="0" fontAlgn="base">
        <a:lnSpc>
          <a:spcPct val="90000"/>
        </a:lnSpc>
        <a:spcBef>
          <a:spcPts val="975"/>
        </a:spcBef>
        <a:spcAft>
          <a:spcPct val="0"/>
        </a:spcAft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68655" indent="-224155" algn="l" defTabSz="890905" rtl="0" fontAlgn="base">
        <a:lnSpc>
          <a:spcPct val="90000"/>
        </a:lnSpc>
        <a:spcBef>
          <a:spcPct val="98000"/>
        </a:spcBef>
        <a:spcAft>
          <a:spcPct val="0"/>
        </a:spcAft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14425" indent="-224155" algn="l" defTabSz="890905" rtl="0" fontAlgn="base">
        <a:lnSpc>
          <a:spcPct val="90000"/>
        </a:lnSpc>
        <a:spcBef>
          <a:spcPct val="98000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558925" indent="-222250" algn="l" defTabSz="890905" rtl="0" fontAlgn="base">
        <a:lnSpc>
          <a:spcPct val="90000"/>
        </a:lnSpc>
        <a:spcBef>
          <a:spcPct val="98000"/>
        </a:spcBef>
        <a:spcAft>
          <a:spcPct val="0"/>
        </a:spcAft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2005330" indent="-224155" algn="l" defTabSz="890905" rtl="0" fontAlgn="base">
        <a:lnSpc>
          <a:spcPct val="90000"/>
        </a:lnSpc>
        <a:spcBef>
          <a:spcPct val="98000"/>
        </a:spcBef>
        <a:spcAft>
          <a:spcPct val="0"/>
        </a:spcAft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450465" indent="-222885" algn="l" defTabSz="890905" rtl="0" eaLnBrk="1" latinLnBrk="0" hangingPunct="1">
        <a:lnSpc>
          <a:spcPct val="90000"/>
        </a:lnSpc>
        <a:spcBef>
          <a:spcPct val="98000"/>
        </a:spcBef>
        <a:buFont typeface="Arial" panose="020B0604020202020204" pitchFamily="34" charset="0"/>
        <a:buChar char="•"/>
        <a:defRPr sz="1755" kern="1200">
          <a:solidFill>
            <a:schemeClr val="tx1"/>
          </a:solidFill>
          <a:latin typeface="+mn-lt"/>
          <a:ea typeface="+mn-ea"/>
          <a:cs typeface="+mn-cs"/>
        </a:defRPr>
      </a:lvl6pPr>
      <a:lvl7pPr marL="2896235" indent="-222885" algn="l" defTabSz="890905" rtl="0" eaLnBrk="1" latinLnBrk="0" hangingPunct="1">
        <a:lnSpc>
          <a:spcPct val="90000"/>
        </a:lnSpc>
        <a:spcBef>
          <a:spcPct val="98000"/>
        </a:spcBef>
        <a:buFont typeface="Arial" panose="020B0604020202020204" pitchFamily="34" charset="0"/>
        <a:buChar char="•"/>
        <a:defRPr sz="1755" kern="1200">
          <a:solidFill>
            <a:schemeClr val="tx1"/>
          </a:solidFill>
          <a:latin typeface="+mn-lt"/>
          <a:ea typeface="+mn-ea"/>
          <a:cs typeface="+mn-cs"/>
        </a:defRPr>
      </a:lvl7pPr>
      <a:lvl8pPr marL="3341370" indent="-222885" algn="l" defTabSz="890905" rtl="0" eaLnBrk="1" latinLnBrk="0" hangingPunct="1">
        <a:lnSpc>
          <a:spcPct val="90000"/>
        </a:lnSpc>
        <a:spcBef>
          <a:spcPct val="98000"/>
        </a:spcBef>
        <a:buFont typeface="Arial" panose="020B0604020202020204" pitchFamily="34" charset="0"/>
        <a:buChar char="•"/>
        <a:defRPr sz="1755" kern="1200">
          <a:solidFill>
            <a:schemeClr val="tx1"/>
          </a:solidFill>
          <a:latin typeface="+mn-lt"/>
          <a:ea typeface="+mn-ea"/>
          <a:cs typeface="+mn-cs"/>
        </a:defRPr>
      </a:lvl8pPr>
      <a:lvl9pPr marL="3787140" indent="-222885" algn="l" defTabSz="890905" rtl="0" eaLnBrk="1" latinLnBrk="0" hangingPunct="1">
        <a:lnSpc>
          <a:spcPct val="90000"/>
        </a:lnSpc>
        <a:spcBef>
          <a:spcPct val="98000"/>
        </a:spcBef>
        <a:buFont typeface="Arial" panose="020B0604020202020204" pitchFamily="34" charset="0"/>
        <a:buChar char="•"/>
        <a:defRPr sz="17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1pPr>
      <a:lvl2pPr marL="445770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2pPr>
      <a:lvl3pPr marL="890905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3pPr>
      <a:lvl4pPr marL="1336675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4pPr>
      <a:lvl5pPr marL="1781810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5pPr>
      <a:lvl6pPr marL="2227580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6pPr>
      <a:lvl7pPr marL="2673350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7pPr>
      <a:lvl8pPr marL="3118485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8pPr>
      <a:lvl9pPr marL="3564255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1" name="矩形 10"/>
          <p:cNvSpPr/>
          <p:nvPr/>
        </p:nvSpPr>
        <p:spPr>
          <a:xfrm>
            <a:off x="693738" y="6742113"/>
            <a:ext cx="9034463" cy="7143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27" name="直接连接符 14342"/>
          <p:cNvSpPr/>
          <p:nvPr userDrawn="1"/>
        </p:nvSpPr>
        <p:spPr>
          <a:xfrm>
            <a:off x="163513" y="527050"/>
            <a:ext cx="10620375" cy="0"/>
          </a:xfrm>
          <a:prstGeom prst="line">
            <a:avLst/>
          </a:prstGeom>
          <a:ln w="76200" cap="rnd" cmpd="sng">
            <a:solidFill>
              <a:srgbClr val="FF0000"/>
            </a:solidFill>
            <a:prstDash val="sysDot"/>
            <a:headEnd type="none" w="med" len="med"/>
            <a:tailEnd type="none" w="med" len="med"/>
          </a:ln>
        </p:spPr>
      </p:sp>
      <p:sp>
        <p:nvSpPr>
          <p:cNvPr id="1028" name="文本框 1"/>
          <p:cNvSpPr txBox="1"/>
          <p:nvPr userDrawn="1"/>
        </p:nvSpPr>
        <p:spPr>
          <a:xfrm>
            <a:off x="9702800" y="6551613"/>
            <a:ext cx="2359025" cy="322262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lvl="0" eaLnBrk="1" hangingPunct="1"/>
            <a:r>
              <a:rPr lang="en-US" altLang="zh-CN" sz="1500" dirty="0">
                <a:latin typeface="Times New Roman" panose="02020603050405020304" pitchFamily="18" charset="0"/>
              </a:rPr>
              <a:t>MING XIAO KE TANG</a:t>
            </a:r>
            <a:endParaRPr lang="en-US" altLang="zh-CN" sz="1500" dirty="0">
              <a:latin typeface="Times New Roman" panose="02020603050405020304" pitchFamily="18" charset="0"/>
            </a:endParaRPr>
          </a:p>
        </p:txBody>
      </p:sp>
      <p:sp>
        <p:nvSpPr>
          <p:cNvPr id="1029" name="PA-graduation-hat_2228"/>
          <p:cNvSpPr>
            <a:spLocks noChangeAspect="1"/>
          </p:cNvSpPr>
          <p:nvPr userDrawn="1">
            <p:custDataLst>
              <p:tags r:id="rId4"/>
            </p:custDataLst>
          </p:nvPr>
        </p:nvSpPr>
        <p:spPr>
          <a:xfrm>
            <a:off x="10783888" y="31750"/>
            <a:ext cx="979487" cy="736600"/>
          </a:xfrm>
          <a:custGeom>
            <a:avLst/>
            <a:gdLst/>
            <a:ahLst/>
            <a:cxnLst>
              <a:cxn ang="0">
                <a:pos x="175510" y="321363"/>
              </a:cxn>
              <a:cxn ang="0">
                <a:pos x="487521" y="509718"/>
              </a:cxn>
              <a:cxn ang="0">
                <a:pos x="808080" y="321363"/>
              </a:cxn>
              <a:cxn ang="0">
                <a:pos x="833726" y="471191"/>
              </a:cxn>
              <a:cxn ang="0">
                <a:pos x="837999" y="501156"/>
              </a:cxn>
              <a:cxn ang="0">
                <a:pos x="478973" y="736600"/>
              </a:cxn>
              <a:cxn ang="0">
                <a:pos x="145591" y="501156"/>
              </a:cxn>
              <a:cxn ang="0">
                <a:pos x="149866" y="479753"/>
              </a:cxn>
              <a:cxn ang="0">
                <a:pos x="149866" y="484034"/>
              </a:cxn>
              <a:cxn ang="0">
                <a:pos x="479051" y="128513"/>
              </a:cxn>
              <a:cxn ang="0">
                <a:pos x="453387" y="145649"/>
              </a:cxn>
              <a:cxn ang="0">
                <a:pos x="89822" y="145649"/>
              </a:cxn>
              <a:cxn ang="0">
                <a:pos x="42773" y="167066"/>
              </a:cxn>
              <a:cxn ang="0">
                <a:pos x="457665" y="167066"/>
              </a:cxn>
              <a:cxn ang="0">
                <a:pos x="479051" y="175633"/>
              </a:cxn>
              <a:cxn ang="0">
                <a:pos x="513268" y="154216"/>
              </a:cxn>
              <a:cxn ang="0">
                <a:pos x="479051" y="128513"/>
              </a:cxn>
              <a:cxn ang="0">
                <a:pos x="491883" y="0"/>
              </a:cxn>
              <a:cxn ang="0">
                <a:pos x="979487" y="154216"/>
              </a:cxn>
              <a:cxn ang="0">
                <a:pos x="491883" y="454079"/>
              </a:cxn>
              <a:cxn ang="0">
                <a:pos x="47049" y="179919"/>
              </a:cxn>
              <a:cxn ang="0">
                <a:pos x="55605" y="514051"/>
              </a:cxn>
              <a:cxn ang="0">
                <a:pos x="29941" y="612578"/>
              </a:cxn>
              <a:cxn ang="0">
                <a:pos x="0" y="514051"/>
              </a:cxn>
              <a:cxn ang="0">
                <a:pos x="29941" y="158499"/>
              </a:cxn>
              <a:cxn ang="0">
                <a:pos x="38495" y="145649"/>
              </a:cxn>
              <a:cxn ang="0">
                <a:pos x="55605" y="141363"/>
              </a:cxn>
            </a:cxnLst>
            <a:pathLst>
              <a:path w="592324" h="444346">
                <a:moveTo>
                  <a:pt x="106136" y="193859"/>
                </a:moveTo>
                <a:lnTo>
                  <a:pt x="294818" y="307482"/>
                </a:lnTo>
                <a:lnTo>
                  <a:pt x="488669" y="193859"/>
                </a:lnTo>
                <a:lnTo>
                  <a:pt x="504178" y="284241"/>
                </a:lnTo>
                <a:cubicBezTo>
                  <a:pt x="504178" y="294570"/>
                  <a:pt x="506762" y="297153"/>
                  <a:pt x="506762" y="302317"/>
                </a:cubicBezTo>
                <a:cubicBezTo>
                  <a:pt x="506762" y="335888"/>
                  <a:pt x="336173" y="444346"/>
                  <a:pt x="289649" y="444346"/>
                </a:cubicBezTo>
                <a:cubicBezTo>
                  <a:pt x="240540" y="444346"/>
                  <a:pt x="88043" y="335888"/>
                  <a:pt x="88043" y="302317"/>
                </a:cubicBezTo>
                <a:cubicBezTo>
                  <a:pt x="88043" y="297153"/>
                  <a:pt x="90628" y="294570"/>
                  <a:pt x="90628" y="289406"/>
                </a:cubicBezTo>
                <a:cubicBezTo>
                  <a:pt x="90628" y="291988"/>
                  <a:pt x="90628" y="291988"/>
                  <a:pt x="90628" y="291988"/>
                </a:cubicBezTo>
                <a:lnTo>
                  <a:pt x="106136" y="193859"/>
                </a:lnTo>
                <a:close/>
                <a:moveTo>
                  <a:pt x="289696" y="77524"/>
                </a:moveTo>
                <a:cubicBezTo>
                  <a:pt x="281936" y="77524"/>
                  <a:pt x="276763" y="82692"/>
                  <a:pt x="274176" y="87861"/>
                </a:cubicBezTo>
                <a:lnTo>
                  <a:pt x="54318" y="87861"/>
                </a:lnTo>
                <a:lnTo>
                  <a:pt x="25866" y="100781"/>
                </a:lnTo>
                <a:lnTo>
                  <a:pt x="276763" y="100781"/>
                </a:lnTo>
                <a:cubicBezTo>
                  <a:pt x="279350" y="103365"/>
                  <a:pt x="284523" y="105949"/>
                  <a:pt x="289696" y="105949"/>
                </a:cubicBezTo>
                <a:cubicBezTo>
                  <a:pt x="300042" y="105949"/>
                  <a:pt x="310388" y="100781"/>
                  <a:pt x="310388" y="93029"/>
                </a:cubicBezTo>
                <a:cubicBezTo>
                  <a:pt x="310388" y="85276"/>
                  <a:pt x="300042" y="77524"/>
                  <a:pt x="289696" y="77524"/>
                </a:cubicBezTo>
                <a:close/>
                <a:moveTo>
                  <a:pt x="297456" y="0"/>
                </a:moveTo>
                <a:lnTo>
                  <a:pt x="592324" y="93029"/>
                </a:lnTo>
                <a:lnTo>
                  <a:pt x="297456" y="273918"/>
                </a:lnTo>
                <a:lnTo>
                  <a:pt x="28452" y="108534"/>
                </a:lnTo>
                <a:lnTo>
                  <a:pt x="33626" y="310096"/>
                </a:lnTo>
                <a:lnTo>
                  <a:pt x="18106" y="369531"/>
                </a:lnTo>
                <a:lnTo>
                  <a:pt x="0" y="310096"/>
                </a:lnTo>
                <a:cubicBezTo>
                  <a:pt x="0" y="310096"/>
                  <a:pt x="15520" y="113702"/>
                  <a:pt x="18106" y="95613"/>
                </a:cubicBezTo>
                <a:cubicBezTo>
                  <a:pt x="18106" y="93029"/>
                  <a:pt x="20693" y="90445"/>
                  <a:pt x="23279" y="87861"/>
                </a:cubicBezTo>
                <a:cubicBezTo>
                  <a:pt x="25866" y="85276"/>
                  <a:pt x="31039" y="85276"/>
                  <a:pt x="33626" y="85276"/>
                </a:cubicBezTo>
                <a:lnTo>
                  <a:pt x="297456" y="0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sp>
        <p:nvSpPr>
          <p:cNvPr id="1030" name="PA-school-material_352989"/>
          <p:cNvSpPr>
            <a:spLocks noChangeAspect="1"/>
          </p:cNvSpPr>
          <p:nvPr userDrawn="1">
            <p:custDataLst>
              <p:tags r:id="rId5"/>
            </p:custDataLst>
          </p:nvPr>
        </p:nvSpPr>
        <p:spPr>
          <a:xfrm>
            <a:off x="42863" y="6238875"/>
            <a:ext cx="577850" cy="574675"/>
          </a:xfrm>
          <a:custGeom>
            <a:avLst/>
            <a:gdLst/>
            <a:ahLst/>
            <a:cxnLst>
              <a:cxn ang="0">
                <a:pos x="521466" y="389701"/>
              </a:cxn>
              <a:cxn ang="0">
                <a:pos x="516935" y="382335"/>
              </a:cxn>
              <a:cxn ang="0">
                <a:pos x="423298" y="288928"/>
              </a:cxn>
              <a:cxn ang="0">
                <a:pos x="570466" y="142204"/>
              </a:cxn>
              <a:cxn ang="0">
                <a:pos x="570466" y="115504"/>
              </a:cxn>
              <a:cxn ang="0">
                <a:pos x="463404" y="8788"/>
              </a:cxn>
              <a:cxn ang="0">
                <a:pos x="450064" y="3264"/>
              </a:cxn>
              <a:cxn ang="0">
                <a:pos x="436723" y="8788"/>
              </a:cxn>
              <a:cxn ang="0">
                <a:pos x="396532" y="48796"/>
              </a:cxn>
              <a:cxn ang="0">
                <a:pos x="450064" y="102196"/>
              </a:cxn>
              <a:cxn ang="0">
                <a:pos x="450064" y="128896"/>
              </a:cxn>
              <a:cxn ang="0">
                <a:pos x="436723" y="134420"/>
              </a:cxn>
              <a:cxn ang="0">
                <a:pos x="423298" y="128896"/>
              </a:cxn>
              <a:cxn ang="0">
                <a:pos x="369851" y="75496"/>
              </a:cxn>
              <a:cxn ang="0">
                <a:pos x="343085" y="102196"/>
              </a:cxn>
              <a:cxn ang="0">
                <a:pos x="396532" y="155512"/>
              </a:cxn>
              <a:cxn ang="0">
                <a:pos x="396532" y="182212"/>
              </a:cxn>
              <a:cxn ang="0">
                <a:pos x="383192" y="187736"/>
              </a:cxn>
              <a:cxn ang="0">
                <a:pos x="369851" y="182212"/>
              </a:cxn>
              <a:cxn ang="0">
                <a:pos x="316320" y="128896"/>
              </a:cxn>
              <a:cxn ang="0">
                <a:pos x="289554" y="155512"/>
              </a:cxn>
              <a:cxn ang="0">
                <a:pos x="155811" y="22180"/>
              </a:cxn>
              <a:cxn ang="0">
                <a:pos x="75598" y="22180"/>
              </a:cxn>
              <a:cxn ang="0">
                <a:pos x="22067" y="75496"/>
              </a:cxn>
              <a:cxn ang="0">
                <a:pos x="22067" y="155512"/>
              </a:cxn>
              <a:cxn ang="0">
                <a:pos x="155811" y="288928"/>
              </a:cxn>
              <a:cxn ang="0">
                <a:pos x="129129" y="315628"/>
              </a:cxn>
              <a:cxn ang="0">
                <a:pos x="182576" y="369027"/>
              </a:cxn>
              <a:cxn ang="0">
                <a:pos x="182576" y="395644"/>
              </a:cxn>
              <a:cxn ang="0">
                <a:pos x="169235" y="401251"/>
              </a:cxn>
              <a:cxn ang="0">
                <a:pos x="155811" y="395644"/>
              </a:cxn>
              <a:cxn ang="0">
                <a:pos x="102363" y="342328"/>
              </a:cxn>
              <a:cxn ang="0">
                <a:pos x="75598" y="369027"/>
              </a:cxn>
              <a:cxn ang="0">
                <a:pos x="129129" y="422343"/>
              </a:cxn>
              <a:cxn ang="0">
                <a:pos x="129129" y="449043"/>
              </a:cxn>
              <a:cxn ang="0">
                <a:pos x="115704" y="454567"/>
              </a:cxn>
              <a:cxn ang="0">
                <a:pos x="102363" y="449043"/>
              </a:cxn>
              <a:cxn ang="0">
                <a:pos x="48832" y="395727"/>
              </a:cxn>
              <a:cxn ang="0">
                <a:pos x="8726" y="435735"/>
              </a:cxn>
              <a:cxn ang="0">
                <a:pos x="8726" y="462435"/>
              </a:cxn>
              <a:cxn ang="0">
                <a:pos x="115704" y="569151"/>
              </a:cxn>
              <a:cxn ang="0">
                <a:pos x="129129" y="574675"/>
              </a:cxn>
              <a:cxn ang="0">
                <a:pos x="142470" y="569151"/>
              </a:cxn>
              <a:cxn ang="0">
                <a:pos x="289554" y="422343"/>
              </a:cxn>
              <a:cxn ang="0">
                <a:pos x="383192" y="515751"/>
              </a:cxn>
              <a:cxn ang="0">
                <a:pos x="390575" y="520355"/>
              </a:cxn>
              <a:cxn ang="0">
                <a:pos x="551084" y="573671"/>
              </a:cxn>
              <a:cxn ang="0">
                <a:pos x="557042" y="574675"/>
              </a:cxn>
              <a:cxn ang="0">
                <a:pos x="570466" y="569151"/>
              </a:cxn>
              <a:cxn ang="0">
                <a:pos x="574997" y="549816"/>
              </a:cxn>
              <a:cxn ang="0">
                <a:pos x="521466" y="389701"/>
              </a:cxn>
              <a:cxn ang="0">
                <a:pos x="396532" y="475743"/>
              </a:cxn>
              <a:cxn ang="0">
                <a:pos x="115704" y="195604"/>
              </a:cxn>
              <a:cxn ang="0">
                <a:pos x="142470" y="168904"/>
              </a:cxn>
              <a:cxn ang="0">
                <a:pos x="423298" y="449043"/>
              </a:cxn>
              <a:cxn ang="0">
                <a:pos x="396532" y="475743"/>
              </a:cxn>
              <a:cxn ang="0">
                <a:pos x="450064" y="422343"/>
              </a:cxn>
              <a:cxn ang="0">
                <a:pos x="169235" y="142204"/>
              </a:cxn>
              <a:cxn ang="0">
                <a:pos x="196001" y="115504"/>
              </a:cxn>
              <a:cxn ang="0">
                <a:pos x="476829" y="395727"/>
              </a:cxn>
              <a:cxn ang="0">
                <a:pos x="450064" y="422343"/>
              </a:cxn>
            </a:cxnLst>
            <a:pathLst>
              <a:path w="6887" h="6866">
                <a:moveTo>
                  <a:pt x="6215" y="4656"/>
                </a:moveTo>
                <a:cubicBezTo>
                  <a:pt x="6205" y="4626"/>
                  <a:pt x="6186" y="4593"/>
                  <a:pt x="6161" y="4568"/>
                </a:cubicBezTo>
                <a:lnTo>
                  <a:pt x="5045" y="3452"/>
                </a:lnTo>
                <a:lnTo>
                  <a:pt x="6799" y="1699"/>
                </a:lnTo>
                <a:cubicBezTo>
                  <a:pt x="6887" y="1611"/>
                  <a:pt x="6887" y="1468"/>
                  <a:pt x="6799" y="1380"/>
                </a:cubicBezTo>
                <a:lnTo>
                  <a:pt x="5523" y="105"/>
                </a:lnTo>
                <a:cubicBezTo>
                  <a:pt x="5481" y="63"/>
                  <a:pt x="5424" y="39"/>
                  <a:pt x="5364" y="39"/>
                </a:cubicBezTo>
                <a:cubicBezTo>
                  <a:pt x="5304" y="39"/>
                  <a:pt x="5247" y="63"/>
                  <a:pt x="5205" y="105"/>
                </a:cubicBezTo>
                <a:lnTo>
                  <a:pt x="4726" y="583"/>
                </a:lnTo>
                <a:lnTo>
                  <a:pt x="5364" y="1221"/>
                </a:lnTo>
                <a:cubicBezTo>
                  <a:pt x="5452" y="1309"/>
                  <a:pt x="5452" y="1452"/>
                  <a:pt x="5364" y="1540"/>
                </a:cubicBezTo>
                <a:cubicBezTo>
                  <a:pt x="5320" y="1584"/>
                  <a:pt x="5262" y="1606"/>
                  <a:pt x="5205" y="1606"/>
                </a:cubicBezTo>
                <a:cubicBezTo>
                  <a:pt x="5147" y="1606"/>
                  <a:pt x="5089" y="1584"/>
                  <a:pt x="5045" y="1540"/>
                </a:cubicBezTo>
                <a:lnTo>
                  <a:pt x="4408" y="902"/>
                </a:lnTo>
                <a:lnTo>
                  <a:pt x="4089" y="1221"/>
                </a:lnTo>
                <a:lnTo>
                  <a:pt x="4726" y="1858"/>
                </a:lnTo>
                <a:cubicBezTo>
                  <a:pt x="4815" y="1946"/>
                  <a:pt x="4815" y="2089"/>
                  <a:pt x="4726" y="2177"/>
                </a:cubicBezTo>
                <a:cubicBezTo>
                  <a:pt x="4682" y="2221"/>
                  <a:pt x="4625" y="2243"/>
                  <a:pt x="4567" y="2243"/>
                </a:cubicBezTo>
                <a:cubicBezTo>
                  <a:pt x="4509" y="2243"/>
                  <a:pt x="4452" y="2221"/>
                  <a:pt x="4408" y="2177"/>
                </a:cubicBezTo>
                <a:lnTo>
                  <a:pt x="3770" y="1540"/>
                </a:lnTo>
                <a:lnTo>
                  <a:pt x="3451" y="1858"/>
                </a:lnTo>
                <a:cubicBezTo>
                  <a:pt x="2668" y="1075"/>
                  <a:pt x="1987" y="394"/>
                  <a:pt x="1857" y="265"/>
                </a:cubicBezTo>
                <a:cubicBezTo>
                  <a:pt x="1593" y="0"/>
                  <a:pt x="1165" y="0"/>
                  <a:pt x="901" y="265"/>
                </a:cubicBezTo>
                <a:lnTo>
                  <a:pt x="263" y="902"/>
                </a:lnTo>
                <a:cubicBezTo>
                  <a:pt x="0" y="1166"/>
                  <a:pt x="0" y="1595"/>
                  <a:pt x="263" y="1858"/>
                </a:cubicBezTo>
                <a:lnTo>
                  <a:pt x="1857" y="3452"/>
                </a:lnTo>
                <a:lnTo>
                  <a:pt x="1539" y="3771"/>
                </a:lnTo>
                <a:lnTo>
                  <a:pt x="2176" y="4409"/>
                </a:lnTo>
                <a:cubicBezTo>
                  <a:pt x="2264" y="4497"/>
                  <a:pt x="2264" y="4639"/>
                  <a:pt x="2176" y="4727"/>
                </a:cubicBezTo>
                <a:cubicBezTo>
                  <a:pt x="2132" y="4772"/>
                  <a:pt x="2074" y="4794"/>
                  <a:pt x="2017" y="4794"/>
                </a:cubicBezTo>
                <a:cubicBezTo>
                  <a:pt x="1959" y="4794"/>
                  <a:pt x="1901" y="4772"/>
                  <a:pt x="1857" y="4727"/>
                </a:cubicBezTo>
                <a:lnTo>
                  <a:pt x="1220" y="4090"/>
                </a:lnTo>
                <a:lnTo>
                  <a:pt x="901" y="4409"/>
                </a:lnTo>
                <a:lnTo>
                  <a:pt x="1539" y="5046"/>
                </a:lnTo>
                <a:cubicBezTo>
                  <a:pt x="1627" y="5134"/>
                  <a:pt x="1627" y="5277"/>
                  <a:pt x="1539" y="5365"/>
                </a:cubicBezTo>
                <a:cubicBezTo>
                  <a:pt x="1495" y="5409"/>
                  <a:pt x="1437" y="5431"/>
                  <a:pt x="1379" y="5431"/>
                </a:cubicBezTo>
                <a:cubicBezTo>
                  <a:pt x="1322" y="5431"/>
                  <a:pt x="1264" y="5409"/>
                  <a:pt x="1220" y="5365"/>
                </a:cubicBezTo>
                <a:lnTo>
                  <a:pt x="582" y="4728"/>
                </a:lnTo>
                <a:lnTo>
                  <a:pt x="104" y="5206"/>
                </a:lnTo>
                <a:cubicBezTo>
                  <a:pt x="16" y="5294"/>
                  <a:pt x="16" y="5436"/>
                  <a:pt x="104" y="5525"/>
                </a:cubicBezTo>
                <a:lnTo>
                  <a:pt x="1379" y="6800"/>
                </a:lnTo>
                <a:cubicBezTo>
                  <a:pt x="1421" y="6842"/>
                  <a:pt x="1479" y="6866"/>
                  <a:pt x="1539" y="6866"/>
                </a:cubicBezTo>
                <a:cubicBezTo>
                  <a:pt x="1598" y="6866"/>
                  <a:pt x="1656" y="6842"/>
                  <a:pt x="1698" y="6800"/>
                </a:cubicBezTo>
                <a:lnTo>
                  <a:pt x="3451" y="5046"/>
                </a:lnTo>
                <a:lnTo>
                  <a:pt x="4567" y="6162"/>
                </a:lnTo>
                <a:cubicBezTo>
                  <a:pt x="4592" y="6187"/>
                  <a:pt x="4624" y="6206"/>
                  <a:pt x="4655" y="6217"/>
                </a:cubicBezTo>
                <a:lnTo>
                  <a:pt x="6568" y="6854"/>
                </a:lnTo>
                <a:cubicBezTo>
                  <a:pt x="6591" y="6862"/>
                  <a:pt x="6615" y="6866"/>
                  <a:pt x="6639" y="6866"/>
                </a:cubicBezTo>
                <a:cubicBezTo>
                  <a:pt x="6698" y="6866"/>
                  <a:pt x="6756" y="6843"/>
                  <a:pt x="6799" y="6800"/>
                </a:cubicBezTo>
                <a:cubicBezTo>
                  <a:pt x="6859" y="6739"/>
                  <a:pt x="6880" y="6650"/>
                  <a:pt x="6853" y="6569"/>
                </a:cubicBezTo>
                <a:lnTo>
                  <a:pt x="6215" y="4656"/>
                </a:lnTo>
                <a:close/>
                <a:moveTo>
                  <a:pt x="4726" y="5684"/>
                </a:moveTo>
                <a:lnTo>
                  <a:pt x="1379" y="2337"/>
                </a:lnTo>
                <a:lnTo>
                  <a:pt x="1698" y="2018"/>
                </a:lnTo>
                <a:lnTo>
                  <a:pt x="5045" y="5365"/>
                </a:lnTo>
                <a:lnTo>
                  <a:pt x="4726" y="5684"/>
                </a:lnTo>
                <a:close/>
                <a:moveTo>
                  <a:pt x="5364" y="5046"/>
                </a:moveTo>
                <a:lnTo>
                  <a:pt x="2017" y="1699"/>
                </a:lnTo>
                <a:lnTo>
                  <a:pt x="2336" y="1380"/>
                </a:lnTo>
                <a:lnTo>
                  <a:pt x="5683" y="4728"/>
                </a:lnTo>
                <a:lnTo>
                  <a:pt x="5364" y="5046"/>
                </a:lnTo>
                <a:close/>
              </a:path>
            </a:pathLst>
          </a:custGeom>
          <a:solidFill>
            <a:srgbClr val="FF0000">
              <a:alpha val="100000"/>
            </a:srgb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pic>
        <p:nvPicPr>
          <p:cNvPr id="1031" name="图片 1034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79388" y="63500"/>
            <a:ext cx="1296987" cy="388938"/>
          </a:xfrm>
          <a:prstGeom prst="rect">
            <a:avLst/>
          </a:prstGeom>
          <a:noFill/>
          <a:ln w="9525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</p:sldLayoutIdLst>
  <p:hf sldNum="0" hdr="0" ftr="0" dt="0"/>
  <p:txStyles>
    <p:titleStyle>
      <a:lvl1pPr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defTabSz="890905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2250" indent="-222250" algn="l" defTabSz="890905" rtl="0" fontAlgn="base">
        <a:lnSpc>
          <a:spcPct val="90000"/>
        </a:lnSpc>
        <a:spcBef>
          <a:spcPts val="975"/>
        </a:spcBef>
        <a:spcAft>
          <a:spcPct val="0"/>
        </a:spcAft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68655" indent="-224155" algn="l" defTabSz="890905" rtl="0" fontAlgn="base">
        <a:lnSpc>
          <a:spcPct val="90000"/>
        </a:lnSpc>
        <a:spcBef>
          <a:spcPct val="98000"/>
        </a:spcBef>
        <a:spcAft>
          <a:spcPct val="0"/>
        </a:spcAft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114425" indent="-224155" algn="l" defTabSz="890905" rtl="0" fontAlgn="base">
        <a:lnSpc>
          <a:spcPct val="90000"/>
        </a:lnSpc>
        <a:spcBef>
          <a:spcPct val="98000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558925" indent="-222250" algn="l" defTabSz="890905" rtl="0" fontAlgn="base">
        <a:lnSpc>
          <a:spcPct val="90000"/>
        </a:lnSpc>
        <a:spcBef>
          <a:spcPct val="98000"/>
        </a:spcBef>
        <a:spcAft>
          <a:spcPct val="0"/>
        </a:spcAft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2005330" indent="-224155" algn="l" defTabSz="890905" rtl="0" fontAlgn="base">
        <a:lnSpc>
          <a:spcPct val="90000"/>
        </a:lnSpc>
        <a:spcBef>
          <a:spcPct val="98000"/>
        </a:spcBef>
        <a:spcAft>
          <a:spcPct val="0"/>
        </a:spcAft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450465" indent="-222885" algn="l" defTabSz="890905" rtl="0" eaLnBrk="1" latinLnBrk="0" hangingPunct="1">
        <a:lnSpc>
          <a:spcPct val="90000"/>
        </a:lnSpc>
        <a:spcBef>
          <a:spcPct val="98000"/>
        </a:spcBef>
        <a:buFont typeface="Arial" panose="020B0604020202020204" pitchFamily="34" charset="0"/>
        <a:buChar char="•"/>
        <a:defRPr sz="1755" kern="1200">
          <a:solidFill>
            <a:schemeClr val="tx1"/>
          </a:solidFill>
          <a:latin typeface="+mn-lt"/>
          <a:ea typeface="+mn-ea"/>
          <a:cs typeface="+mn-cs"/>
        </a:defRPr>
      </a:lvl6pPr>
      <a:lvl7pPr marL="2896235" indent="-222885" algn="l" defTabSz="890905" rtl="0" eaLnBrk="1" latinLnBrk="0" hangingPunct="1">
        <a:lnSpc>
          <a:spcPct val="90000"/>
        </a:lnSpc>
        <a:spcBef>
          <a:spcPct val="98000"/>
        </a:spcBef>
        <a:buFont typeface="Arial" panose="020B0604020202020204" pitchFamily="34" charset="0"/>
        <a:buChar char="•"/>
        <a:defRPr sz="1755" kern="1200">
          <a:solidFill>
            <a:schemeClr val="tx1"/>
          </a:solidFill>
          <a:latin typeface="+mn-lt"/>
          <a:ea typeface="+mn-ea"/>
          <a:cs typeface="+mn-cs"/>
        </a:defRPr>
      </a:lvl7pPr>
      <a:lvl8pPr marL="3341370" indent="-222885" algn="l" defTabSz="890905" rtl="0" eaLnBrk="1" latinLnBrk="0" hangingPunct="1">
        <a:lnSpc>
          <a:spcPct val="90000"/>
        </a:lnSpc>
        <a:spcBef>
          <a:spcPct val="98000"/>
        </a:spcBef>
        <a:buFont typeface="Arial" panose="020B0604020202020204" pitchFamily="34" charset="0"/>
        <a:buChar char="•"/>
        <a:defRPr sz="1755" kern="1200">
          <a:solidFill>
            <a:schemeClr val="tx1"/>
          </a:solidFill>
          <a:latin typeface="+mn-lt"/>
          <a:ea typeface="+mn-ea"/>
          <a:cs typeface="+mn-cs"/>
        </a:defRPr>
      </a:lvl8pPr>
      <a:lvl9pPr marL="3787140" indent="-222885" algn="l" defTabSz="890905" rtl="0" eaLnBrk="1" latinLnBrk="0" hangingPunct="1">
        <a:lnSpc>
          <a:spcPct val="90000"/>
        </a:lnSpc>
        <a:spcBef>
          <a:spcPct val="98000"/>
        </a:spcBef>
        <a:buFont typeface="Arial" panose="020B0604020202020204" pitchFamily="34" charset="0"/>
        <a:buChar char="•"/>
        <a:defRPr sz="175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1pPr>
      <a:lvl2pPr marL="445770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2pPr>
      <a:lvl3pPr marL="890905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3pPr>
      <a:lvl4pPr marL="1336675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4pPr>
      <a:lvl5pPr marL="1781810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5pPr>
      <a:lvl6pPr marL="2227580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6pPr>
      <a:lvl7pPr marL="2673350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7pPr>
      <a:lvl8pPr marL="3118485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8pPr>
      <a:lvl9pPr marL="3564255" algn="l" defTabSz="890905" rtl="0" eaLnBrk="1" latinLnBrk="0" hangingPunct="1">
        <a:defRPr sz="175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8.xml"/><Relationship Id="rId4" Type="http://schemas.openxmlformats.org/officeDocument/2006/relationships/image" Target="../media/image5.png"/><Relationship Id="rId3" Type="http://schemas.openxmlformats.org/officeDocument/2006/relationships/image" Target="../media/image1.svg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5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6.emf"/><Relationship Id="rId1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6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emf"/><Relationship Id="rId1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21.emf"/><Relationship Id="rId7" Type="http://schemas.openxmlformats.org/officeDocument/2006/relationships/oleObject" Target="../embeddings/oleObject15.bin"/><Relationship Id="rId6" Type="http://schemas.openxmlformats.org/officeDocument/2006/relationships/image" Target="../media/image20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9.emf"/><Relationship Id="rId3" Type="http://schemas.openxmlformats.org/officeDocument/2006/relationships/oleObject" Target="../embeddings/oleObject13.bin"/><Relationship Id="rId2" Type="http://schemas.openxmlformats.org/officeDocument/2006/relationships/image" Target="../media/image18.emf"/><Relationship Id="rId10" Type="http://schemas.openxmlformats.org/officeDocument/2006/relationships/vmlDrawing" Target="../drawings/vmlDrawing7.vml"/><Relationship Id="rId1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8.v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18.bin"/><Relationship Id="rId4" Type="http://schemas.openxmlformats.org/officeDocument/2006/relationships/image" Target="../media/image23.emf"/><Relationship Id="rId3" Type="http://schemas.openxmlformats.org/officeDocument/2006/relationships/oleObject" Target="../embeddings/oleObject17.bin"/><Relationship Id="rId2" Type="http://schemas.openxmlformats.org/officeDocument/2006/relationships/image" Target="../media/image22.emf"/><Relationship Id="rId1" Type="http://schemas.openxmlformats.org/officeDocument/2006/relationships/oleObject" Target="../embeddings/oleObject16.bin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9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26.emf"/><Relationship Id="rId3" Type="http://schemas.openxmlformats.org/officeDocument/2006/relationships/oleObject" Target="../embeddings/oleObject20.bin"/><Relationship Id="rId2" Type="http://schemas.openxmlformats.org/officeDocument/2006/relationships/image" Target="../media/image25.emf"/><Relationship Id="rId1" Type="http://schemas.openxmlformats.org/officeDocument/2006/relationships/oleObject" Target="../embeddings/oleObject19.bin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0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7.emf"/><Relationship Id="rId1" Type="http://schemas.openxmlformats.org/officeDocument/2006/relationships/oleObject" Target="../embeddings/oleObject21.bin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1.v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0.emf"/><Relationship Id="rId5" Type="http://schemas.openxmlformats.org/officeDocument/2006/relationships/oleObject" Target="../embeddings/oleObject24.bin"/><Relationship Id="rId4" Type="http://schemas.openxmlformats.org/officeDocument/2006/relationships/image" Target="../media/image29.emf"/><Relationship Id="rId3" Type="http://schemas.openxmlformats.org/officeDocument/2006/relationships/oleObject" Target="../embeddings/oleObject23.bin"/><Relationship Id="rId2" Type="http://schemas.openxmlformats.org/officeDocument/2006/relationships/image" Target="../media/image28.emf"/><Relationship Id="rId1" Type="http://schemas.openxmlformats.org/officeDocument/2006/relationships/oleObject" Target="../embeddings/oleObject22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2.v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3.emf"/><Relationship Id="rId5" Type="http://schemas.openxmlformats.org/officeDocument/2006/relationships/oleObject" Target="../embeddings/oleObject27.bin"/><Relationship Id="rId4" Type="http://schemas.openxmlformats.org/officeDocument/2006/relationships/image" Target="../media/image32.emf"/><Relationship Id="rId3" Type="http://schemas.openxmlformats.org/officeDocument/2006/relationships/oleObject" Target="../embeddings/oleObject26.bin"/><Relationship Id="rId2" Type="http://schemas.openxmlformats.org/officeDocument/2006/relationships/image" Target="../media/image31.emf"/><Relationship Id="rId1" Type="http://schemas.openxmlformats.org/officeDocument/2006/relationships/oleObject" Target="../embeddings/oleObject25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3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5.emf"/><Relationship Id="rId3" Type="http://schemas.openxmlformats.org/officeDocument/2006/relationships/oleObject" Target="../embeddings/oleObject29.bin"/><Relationship Id="rId2" Type="http://schemas.openxmlformats.org/officeDocument/2006/relationships/image" Target="../media/image34.emf"/><Relationship Id="rId1" Type="http://schemas.openxmlformats.org/officeDocument/2006/relationships/oleObject" Target="../embeddings/oleObject28.bin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4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6.emf"/><Relationship Id="rId1" Type="http://schemas.openxmlformats.org/officeDocument/2006/relationships/oleObject" Target="../embeddings/oleObject30.bin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5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7.emf"/><Relationship Id="rId1" Type="http://schemas.openxmlformats.org/officeDocument/2006/relationships/oleObject" Target="../embeddings/oleObject31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16.v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40.emf"/><Relationship Id="rId5" Type="http://schemas.openxmlformats.org/officeDocument/2006/relationships/oleObject" Target="../embeddings/oleObject34.bin"/><Relationship Id="rId4" Type="http://schemas.openxmlformats.org/officeDocument/2006/relationships/image" Target="../media/image39.emf"/><Relationship Id="rId3" Type="http://schemas.openxmlformats.org/officeDocument/2006/relationships/oleObject" Target="../embeddings/oleObject33.bin"/><Relationship Id="rId2" Type="http://schemas.openxmlformats.org/officeDocument/2006/relationships/image" Target="../media/image38.emf"/><Relationship Id="rId1" Type="http://schemas.openxmlformats.org/officeDocument/2006/relationships/oleObject" Target="../embeddings/oleObject32.bin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17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2.emf"/><Relationship Id="rId3" Type="http://schemas.openxmlformats.org/officeDocument/2006/relationships/oleObject" Target="../embeddings/oleObject36.bin"/><Relationship Id="rId2" Type="http://schemas.openxmlformats.org/officeDocument/2006/relationships/image" Target="../media/image41.emf"/><Relationship Id="rId1" Type="http://schemas.openxmlformats.org/officeDocument/2006/relationships/oleObject" Target="../embeddings/oleObject35.bin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8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3.emf"/><Relationship Id="rId1" Type="http://schemas.openxmlformats.org/officeDocument/2006/relationships/oleObject" Target="../embeddings/oleObject37.bin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9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4.emf"/><Relationship Id="rId1" Type="http://schemas.openxmlformats.org/officeDocument/2006/relationships/oleObject" Target="../embeddings/oleObject38.bin"/></Relationships>
</file>

<file path=ppt/slides/_rels/slide3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48.emf"/><Relationship Id="rId7" Type="http://schemas.openxmlformats.org/officeDocument/2006/relationships/oleObject" Target="../embeddings/oleObject42.bin"/><Relationship Id="rId6" Type="http://schemas.openxmlformats.org/officeDocument/2006/relationships/image" Target="../media/image47.emf"/><Relationship Id="rId5" Type="http://schemas.openxmlformats.org/officeDocument/2006/relationships/oleObject" Target="../embeddings/oleObject41.bin"/><Relationship Id="rId4" Type="http://schemas.openxmlformats.org/officeDocument/2006/relationships/image" Target="../media/image46.emf"/><Relationship Id="rId3" Type="http://schemas.openxmlformats.org/officeDocument/2006/relationships/oleObject" Target="../embeddings/oleObject40.bin"/><Relationship Id="rId2" Type="http://schemas.openxmlformats.org/officeDocument/2006/relationships/image" Target="../media/image45.emf"/><Relationship Id="rId10" Type="http://schemas.openxmlformats.org/officeDocument/2006/relationships/vmlDrawing" Target="../drawings/vmlDrawing20.vml"/><Relationship Id="rId1" Type="http://schemas.openxmlformats.org/officeDocument/2006/relationships/oleObject" Target="../embeddings/oleObject39.bin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1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9.emf"/><Relationship Id="rId1" Type="http://schemas.openxmlformats.org/officeDocument/2006/relationships/oleObject" Target="../embeddings/oleObject43.bin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2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0.emf"/><Relationship Id="rId1" Type="http://schemas.openxmlformats.org/officeDocument/2006/relationships/oleObject" Target="../embeddings/oleObject44.bin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23.v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53.emf"/><Relationship Id="rId5" Type="http://schemas.openxmlformats.org/officeDocument/2006/relationships/oleObject" Target="../embeddings/oleObject47.bin"/><Relationship Id="rId4" Type="http://schemas.openxmlformats.org/officeDocument/2006/relationships/image" Target="../media/image52.emf"/><Relationship Id="rId3" Type="http://schemas.openxmlformats.org/officeDocument/2006/relationships/oleObject" Target="../embeddings/oleObject46.bin"/><Relationship Id="rId2" Type="http://schemas.openxmlformats.org/officeDocument/2006/relationships/image" Target="../media/image51.emf"/><Relationship Id="rId1" Type="http://schemas.openxmlformats.org/officeDocument/2006/relationships/oleObject" Target="../embeddings/oleObject45.bin"/></Relationships>
</file>

<file path=ppt/slides/_rels/slide36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4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55.emf"/><Relationship Id="rId3" Type="http://schemas.openxmlformats.org/officeDocument/2006/relationships/oleObject" Target="../embeddings/oleObject49.bin"/><Relationship Id="rId2" Type="http://schemas.openxmlformats.org/officeDocument/2006/relationships/image" Target="../media/image54.emf"/><Relationship Id="rId1" Type="http://schemas.openxmlformats.org/officeDocument/2006/relationships/oleObject" Target="../embeddings/oleObject48.bin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4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5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6.emf"/><Relationship Id="rId1" Type="http://schemas.openxmlformats.org/officeDocument/2006/relationships/oleObject" Target="../embeddings/oleObject50.bin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6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7.emf"/><Relationship Id="rId1" Type="http://schemas.openxmlformats.org/officeDocument/2006/relationships/oleObject" Target="../embeddings/oleObject51.bin"/></Relationships>
</file>

<file path=ppt/slides/_rels/slide42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6.bin"/><Relationship Id="rId8" Type="http://schemas.openxmlformats.org/officeDocument/2006/relationships/image" Target="../media/image61.emf"/><Relationship Id="rId7" Type="http://schemas.openxmlformats.org/officeDocument/2006/relationships/oleObject" Target="../embeddings/oleObject55.bin"/><Relationship Id="rId6" Type="http://schemas.openxmlformats.org/officeDocument/2006/relationships/image" Target="../media/image60.emf"/><Relationship Id="rId5" Type="http://schemas.openxmlformats.org/officeDocument/2006/relationships/oleObject" Target="../embeddings/oleObject54.bin"/><Relationship Id="rId4" Type="http://schemas.openxmlformats.org/officeDocument/2006/relationships/image" Target="../media/image59.emf"/><Relationship Id="rId3" Type="http://schemas.openxmlformats.org/officeDocument/2006/relationships/oleObject" Target="../embeddings/oleObject53.bin"/><Relationship Id="rId2" Type="http://schemas.openxmlformats.org/officeDocument/2006/relationships/image" Target="../media/image58.emf"/><Relationship Id="rId14" Type="http://schemas.openxmlformats.org/officeDocument/2006/relationships/vmlDrawing" Target="../drawings/vmlDrawing27.vml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63.emf"/><Relationship Id="rId11" Type="http://schemas.openxmlformats.org/officeDocument/2006/relationships/oleObject" Target="../embeddings/oleObject57.bin"/><Relationship Id="rId10" Type="http://schemas.openxmlformats.org/officeDocument/2006/relationships/image" Target="../media/image62.emf"/><Relationship Id="rId1" Type="http://schemas.openxmlformats.org/officeDocument/2006/relationships/oleObject" Target="../embeddings/oleObject52.bin"/></Relationships>
</file>

<file path=ppt/slides/_rels/slide43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28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65.emf"/><Relationship Id="rId3" Type="http://schemas.openxmlformats.org/officeDocument/2006/relationships/oleObject" Target="../embeddings/oleObject59.bin"/><Relationship Id="rId2" Type="http://schemas.openxmlformats.org/officeDocument/2006/relationships/image" Target="../media/image64.emf"/><Relationship Id="rId1" Type="http://schemas.openxmlformats.org/officeDocument/2006/relationships/oleObject" Target="../embeddings/oleObject58.bin"/></Relationships>
</file>

<file path=ppt/slides/_rels/slide4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9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6.emf"/><Relationship Id="rId1" Type="http://schemas.openxmlformats.org/officeDocument/2006/relationships/oleObject" Target="../embeddings/oleObject60.bin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0.v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69.emf"/><Relationship Id="rId5" Type="http://schemas.openxmlformats.org/officeDocument/2006/relationships/oleObject" Target="../embeddings/oleObject63.bin"/><Relationship Id="rId4" Type="http://schemas.openxmlformats.org/officeDocument/2006/relationships/image" Target="../media/image68.emf"/><Relationship Id="rId3" Type="http://schemas.openxmlformats.org/officeDocument/2006/relationships/oleObject" Target="../embeddings/oleObject62.bin"/><Relationship Id="rId2" Type="http://schemas.openxmlformats.org/officeDocument/2006/relationships/image" Target="../media/image67.emf"/><Relationship Id="rId1" Type="http://schemas.openxmlformats.org/officeDocument/2006/relationships/oleObject" Target="../embeddings/oleObject61.bin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1.v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72.emf"/><Relationship Id="rId5" Type="http://schemas.openxmlformats.org/officeDocument/2006/relationships/oleObject" Target="../embeddings/oleObject66.bin"/><Relationship Id="rId4" Type="http://schemas.openxmlformats.org/officeDocument/2006/relationships/image" Target="../media/image71.emf"/><Relationship Id="rId3" Type="http://schemas.openxmlformats.org/officeDocument/2006/relationships/oleObject" Target="../embeddings/oleObject65.bin"/><Relationship Id="rId2" Type="http://schemas.openxmlformats.org/officeDocument/2006/relationships/image" Target="../media/image70.emf"/><Relationship Id="rId1" Type="http://schemas.openxmlformats.org/officeDocument/2006/relationships/oleObject" Target="../embeddings/oleObject64.bin"/></Relationships>
</file>

<file path=ppt/slides/_rels/slide47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2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74.emf"/><Relationship Id="rId3" Type="http://schemas.openxmlformats.org/officeDocument/2006/relationships/oleObject" Target="../embeddings/oleObject68.bin"/><Relationship Id="rId2" Type="http://schemas.openxmlformats.org/officeDocument/2006/relationships/image" Target="../media/image73.emf"/><Relationship Id="rId1" Type="http://schemas.openxmlformats.org/officeDocument/2006/relationships/oleObject" Target="../embeddings/oleObject67.bin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/Relationships>
</file>

<file path=ppt/slides/_rels/slide5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3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5.emf"/><Relationship Id="rId1" Type="http://schemas.openxmlformats.org/officeDocument/2006/relationships/oleObject" Target="../embeddings/oleObject69.bin"/></Relationships>
</file>

<file path=ppt/slides/_rels/slide5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4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6.emf"/><Relationship Id="rId1" Type="http://schemas.openxmlformats.org/officeDocument/2006/relationships/oleObject" Target="../embeddings/oleObject70.bin"/></Relationships>
</file>

<file path=ppt/slides/_rels/slide53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75.bin"/><Relationship Id="rId8" Type="http://schemas.openxmlformats.org/officeDocument/2006/relationships/image" Target="../media/image80.emf"/><Relationship Id="rId7" Type="http://schemas.openxmlformats.org/officeDocument/2006/relationships/oleObject" Target="../embeddings/oleObject74.bin"/><Relationship Id="rId6" Type="http://schemas.openxmlformats.org/officeDocument/2006/relationships/image" Target="../media/image79.emf"/><Relationship Id="rId5" Type="http://schemas.openxmlformats.org/officeDocument/2006/relationships/oleObject" Target="../embeddings/oleObject73.bin"/><Relationship Id="rId4" Type="http://schemas.openxmlformats.org/officeDocument/2006/relationships/image" Target="../media/image78.emf"/><Relationship Id="rId3" Type="http://schemas.openxmlformats.org/officeDocument/2006/relationships/oleObject" Target="../embeddings/oleObject72.bin"/><Relationship Id="rId2" Type="http://schemas.openxmlformats.org/officeDocument/2006/relationships/image" Target="../media/image77.emf"/><Relationship Id="rId14" Type="http://schemas.openxmlformats.org/officeDocument/2006/relationships/vmlDrawing" Target="../drawings/vmlDrawing35.vml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82.emf"/><Relationship Id="rId11" Type="http://schemas.openxmlformats.org/officeDocument/2006/relationships/oleObject" Target="../embeddings/oleObject76.bin"/><Relationship Id="rId10" Type="http://schemas.openxmlformats.org/officeDocument/2006/relationships/image" Target="../media/image81.emf"/><Relationship Id="rId1" Type="http://schemas.openxmlformats.org/officeDocument/2006/relationships/oleObject" Target="../embeddings/oleObject71.bin"/></Relationships>
</file>

<file path=ppt/slides/_rels/slide5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6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3.emf"/><Relationship Id="rId1" Type="http://schemas.openxmlformats.org/officeDocument/2006/relationships/oleObject" Target="../embeddings/oleObject77.bin"/></Relationships>
</file>

<file path=ppt/slides/_rels/slide5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87.emf"/><Relationship Id="rId7" Type="http://schemas.openxmlformats.org/officeDocument/2006/relationships/oleObject" Target="../embeddings/oleObject81.bin"/><Relationship Id="rId6" Type="http://schemas.openxmlformats.org/officeDocument/2006/relationships/image" Target="../media/image86.emf"/><Relationship Id="rId5" Type="http://schemas.openxmlformats.org/officeDocument/2006/relationships/oleObject" Target="../embeddings/oleObject80.bin"/><Relationship Id="rId4" Type="http://schemas.openxmlformats.org/officeDocument/2006/relationships/image" Target="../media/image85.emf"/><Relationship Id="rId3" Type="http://schemas.openxmlformats.org/officeDocument/2006/relationships/oleObject" Target="../embeddings/oleObject79.bin"/><Relationship Id="rId2" Type="http://schemas.openxmlformats.org/officeDocument/2006/relationships/image" Target="../media/image84.emf"/><Relationship Id="rId10" Type="http://schemas.openxmlformats.org/officeDocument/2006/relationships/vmlDrawing" Target="../drawings/vmlDrawing37.vml"/><Relationship Id="rId1" Type="http://schemas.openxmlformats.org/officeDocument/2006/relationships/oleObject" Target="../embeddings/oleObject78.bin"/></Relationships>
</file>

<file path=ppt/slides/_rels/slide56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38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9.emf"/><Relationship Id="rId3" Type="http://schemas.openxmlformats.org/officeDocument/2006/relationships/oleObject" Target="../embeddings/oleObject83.bin"/><Relationship Id="rId2" Type="http://schemas.openxmlformats.org/officeDocument/2006/relationships/image" Target="../media/image88.emf"/><Relationship Id="rId1" Type="http://schemas.openxmlformats.org/officeDocument/2006/relationships/oleObject" Target="../embeddings/oleObject82.bin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6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7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emf"/><Relationship Id="rId1" Type="http://schemas.openxmlformats.org/officeDocument/2006/relationships/oleObject" Target="../embeddings/oleObject1.bin"/></Relationships>
</file>

<file path=ppt/slides/_rels/slide6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9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0.emf"/><Relationship Id="rId1" Type="http://schemas.openxmlformats.org/officeDocument/2006/relationships/oleObject" Target="../embeddings/oleObject84.bin"/></Relationships>
</file>

<file path=ppt/slides/_rels/slide61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0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1.emf"/><Relationship Id="rId1" Type="http://schemas.openxmlformats.org/officeDocument/2006/relationships/oleObject" Target="../embeddings/oleObject85.bin"/></Relationships>
</file>

<file path=ppt/slides/_rels/slide6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95.emf"/><Relationship Id="rId7" Type="http://schemas.openxmlformats.org/officeDocument/2006/relationships/oleObject" Target="../embeddings/oleObject89.bin"/><Relationship Id="rId6" Type="http://schemas.openxmlformats.org/officeDocument/2006/relationships/image" Target="../media/image94.emf"/><Relationship Id="rId5" Type="http://schemas.openxmlformats.org/officeDocument/2006/relationships/oleObject" Target="../embeddings/oleObject88.bin"/><Relationship Id="rId4" Type="http://schemas.openxmlformats.org/officeDocument/2006/relationships/image" Target="../media/image93.emf"/><Relationship Id="rId3" Type="http://schemas.openxmlformats.org/officeDocument/2006/relationships/oleObject" Target="../embeddings/oleObject87.bin"/><Relationship Id="rId2" Type="http://schemas.openxmlformats.org/officeDocument/2006/relationships/image" Target="../media/image92.emf"/><Relationship Id="rId10" Type="http://schemas.openxmlformats.org/officeDocument/2006/relationships/vmlDrawing" Target="../drawings/vmlDrawing41.vml"/><Relationship Id="rId1" Type="http://schemas.openxmlformats.org/officeDocument/2006/relationships/oleObject" Target="../embeddings/oleObject86.bin"/></Relationships>
</file>

<file path=ppt/slides/_rels/slide6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2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6.emf"/><Relationship Id="rId1" Type="http://schemas.openxmlformats.org/officeDocument/2006/relationships/oleObject" Target="../embeddings/oleObject90.bin"/></Relationships>
</file>

<file path=ppt/slides/_rels/slide6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3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7.emf"/><Relationship Id="rId1" Type="http://schemas.openxmlformats.org/officeDocument/2006/relationships/oleObject" Target="../embeddings/oleObject91.bin"/></Relationships>
</file>

<file path=ppt/slides/_rels/slide65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44.v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00.emf"/><Relationship Id="rId5" Type="http://schemas.openxmlformats.org/officeDocument/2006/relationships/oleObject" Target="../embeddings/oleObject94.bin"/><Relationship Id="rId4" Type="http://schemas.openxmlformats.org/officeDocument/2006/relationships/image" Target="../media/image99.emf"/><Relationship Id="rId3" Type="http://schemas.openxmlformats.org/officeDocument/2006/relationships/oleObject" Target="../embeddings/oleObject93.bin"/><Relationship Id="rId2" Type="http://schemas.openxmlformats.org/officeDocument/2006/relationships/image" Target="../media/image98.emf"/><Relationship Id="rId1" Type="http://schemas.openxmlformats.org/officeDocument/2006/relationships/oleObject" Target="../embeddings/oleObject92.bin"/></Relationships>
</file>

<file path=ppt/slides/_rels/slide66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45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02.emf"/><Relationship Id="rId3" Type="http://schemas.openxmlformats.org/officeDocument/2006/relationships/oleObject" Target="../embeddings/oleObject96.bin"/><Relationship Id="rId2" Type="http://schemas.openxmlformats.org/officeDocument/2006/relationships/image" Target="../media/image101.emf"/><Relationship Id="rId1" Type="http://schemas.openxmlformats.org/officeDocument/2006/relationships/oleObject" Target="../embeddings/oleObject95.bin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8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0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1" Type="http://schemas.openxmlformats.org/officeDocument/2006/relationships/oleObject" Target="../embeddings/oleObject2.bin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2.xml"/></Relationships>
</file>

<file path=ppt/slides/_rels/slide7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6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3.emf"/><Relationship Id="rId1" Type="http://schemas.openxmlformats.org/officeDocument/2006/relationships/oleObject" Target="../embeddings/oleObject97.bin"/></Relationships>
</file>

<file path=ppt/slides/_rels/slide7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7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4.emf"/><Relationship Id="rId1" Type="http://schemas.openxmlformats.org/officeDocument/2006/relationships/oleObject" Target="../embeddings/oleObject98.bin"/></Relationships>
</file>

<file path=ppt/slides/_rels/slide7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48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5.emf"/><Relationship Id="rId1" Type="http://schemas.openxmlformats.org/officeDocument/2006/relationships/oleObject" Target="../embeddings/oleObject99.bin"/></Relationships>
</file>

<file path=ppt/slides/_rels/slide7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09.emf"/><Relationship Id="rId7" Type="http://schemas.openxmlformats.org/officeDocument/2006/relationships/oleObject" Target="../embeddings/oleObject103.bin"/><Relationship Id="rId6" Type="http://schemas.openxmlformats.org/officeDocument/2006/relationships/image" Target="../media/image108.emf"/><Relationship Id="rId5" Type="http://schemas.openxmlformats.org/officeDocument/2006/relationships/oleObject" Target="../embeddings/oleObject102.bin"/><Relationship Id="rId4" Type="http://schemas.openxmlformats.org/officeDocument/2006/relationships/image" Target="../media/image107.emf"/><Relationship Id="rId3" Type="http://schemas.openxmlformats.org/officeDocument/2006/relationships/oleObject" Target="../embeddings/oleObject101.bin"/><Relationship Id="rId2" Type="http://schemas.openxmlformats.org/officeDocument/2006/relationships/image" Target="../media/image106.emf"/><Relationship Id="rId10" Type="http://schemas.openxmlformats.org/officeDocument/2006/relationships/vmlDrawing" Target="../drawings/vmlDrawing49.vml"/><Relationship Id="rId1" Type="http://schemas.openxmlformats.org/officeDocument/2006/relationships/oleObject" Target="../embeddings/oleObject100.bin"/></Relationships>
</file>

<file path=ppt/slides/_rels/slide76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13.emf"/><Relationship Id="rId7" Type="http://schemas.openxmlformats.org/officeDocument/2006/relationships/oleObject" Target="../embeddings/oleObject107.bin"/><Relationship Id="rId6" Type="http://schemas.openxmlformats.org/officeDocument/2006/relationships/image" Target="../media/image112.emf"/><Relationship Id="rId5" Type="http://schemas.openxmlformats.org/officeDocument/2006/relationships/oleObject" Target="../embeddings/oleObject106.bin"/><Relationship Id="rId4" Type="http://schemas.openxmlformats.org/officeDocument/2006/relationships/image" Target="../media/image111.emf"/><Relationship Id="rId3" Type="http://schemas.openxmlformats.org/officeDocument/2006/relationships/oleObject" Target="../embeddings/oleObject105.bin"/><Relationship Id="rId2" Type="http://schemas.openxmlformats.org/officeDocument/2006/relationships/image" Target="../media/image110.emf"/><Relationship Id="rId10" Type="http://schemas.openxmlformats.org/officeDocument/2006/relationships/vmlDrawing" Target="../drawings/vmlDrawing50.vml"/><Relationship Id="rId1" Type="http://schemas.openxmlformats.org/officeDocument/2006/relationships/oleObject" Target="../embeddings/oleObject104.bin"/></Relationships>
</file>

<file path=ppt/slides/_rels/slide77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17.emf"/><Relationship Id="rId7" Type="http://schemas.openxmlformats.org/officeDocument/2006/relationships/oleObject" Target="../embeddings/oleObject111.bin"/><Relationship Id="rId6" Type="http://schemas.openxmlformats.org/officeDocument/2006/relationships/image" Target="../media/image116.emf"/><Relationship Id="rId5" Type="http://schemas.openxmlformats.org/officeDocument/2006/relationships/oleObject" Target="../embeddings/oleObject110.bin"/><Relationship Id="rId4" Type="http://schemas.openxmlformats.org/officeDocument/2006/relationships/image" Target="../media/image115.emf"/><Relationship Id="rId3" Type="http://schemas.openxmlformats.org/officeDocument/2006/relationships/oleObject" Target="../embeddings/oleObject109.bin"/><Relationship Id="rId2" Type="http://schemas.openxmlformats.org/officeDocument/2006/relationships/image" Target="../media/image114.emf"/><Relationship Id="rId10" Type="http://schemas.openxmlformats.org/officeDocument/2006/relationships/vmlDrawing" Target="../drawings/vmlDrawing51.vml"/><Relationship Id="rId1" Type="http://schemas.openxmlformats.org/officeDocument/2006/relationships/oleObject" Target="../embeddings/oleObject108.bin"/></Relationships>
</file>

<file path=ppt/slides/_rels/slide7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52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8.emf"/><Relationship Id="rId1" Type="http://schemas.openxmlformats.org/officeDocument/2006/relationships/oleObject" Target="../embeddings/oleObject112.bin"/></Relationships>
</file>

<file path=ppt/slides/_rels/slide7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53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9.emf"/><Relationship Id="rId1" Type="http://schemas.openxmlformats.org/officeDocument/2006/relationships/oleObject" Target="../embeddings/oleObject113.bin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emf"/><Relationship Id="rId1" Type="http://schemas.openxmlformats.org/officeDocument/2006/relationships/oleObject" Target="../embeddings/oleObject3.bin"/></Relationships>
</file>

<file path=ppt/slides/_rels/slide80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54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0.emf"/><Relationship Id="rId1" Type="http://schemas.openxmlformats.org/officeDocument/2006/relationships/oleObject" Target="../embeddings/oleObject114.bin"/></Relationships>
</file>

<file path=ppt/slides/_rels/slide8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124.emf"/><Relationship Id="rId7" Type="http://schemas.openxmlformats.org/officeDocument/2006/relationships/oleObject" Target="../embeddings/oleObject118.bin"/><Relationship Id="rId6" Type="http://schemas.openxmlformats.org/officeDocument/2006/relationships/image" Target="../media/image123.emf"/><Relationship Id="rId5" Type="http://schemas.openxmlformats.org/officeDocument/2006/relationships/oleObject" Target="../embeddings/oleObject117.bin"/><Relationship Id="rId4" Type="http://schemas.openxmlformats.org/officeDocument/2006/relationships/image" Target="../media/image122.emf"/><Relationship Id="rId3" Type="http://schemas.openxmlformats.org/officeDocument/2006/relationships/oleObject" Target="../embeddings/oleObject116.bin"/><Relationship Id="rId2" Type="http://schemas.openxmlformats.org/officeDocument/2006/relationships/image" Target="../media/image121.emf"/><Relationship Id="rId10" Type="http://schemas.openxmlformats.org/officeDocument/2006/relationships/vmlDrawing" Target="../drawings/vmlDrawing55.vml"/><Relationship Id="rId1" Type="http://schemas.openxmlformats.org/officeDocument/2006/relationships/oleObject" Target="../embeddings/oleObject115.bin"/></Relationships>
</file>

<file path=ppt/slides/_rels/slide82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56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26.emf"/><Relationship Id="rId3" Type="http://schemas.openxmlformats.org/officeDocument/2006/relationships/oleObject" Target="../embeddings/oleObject120.bin"/><Relationship Id="rId2" Type="http://schemas.openxmlformats.org/officeDocument/2006/relationships/image" Target="../media/image125.emf"/><Relationship Id="rId1" Type="http://schemas.openxmlformats.org/officeDocument/2006/relationships/oleObject" Target="../embeddings/oleObject119.bin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4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5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6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7.xml"/></Relationships>
</file>

<file path=ppt/slides/_rels/slide8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57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7.emf"/><Relationship Id="rId1" Type="http://schemas.openxmlformats.org/officeDocument/2006/relationships/oleObject" Target="../embeddings/oleObject121.bin"/></Relationships>
</file>

<file path=ppt/slides/_rels/slide89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58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8.emf"/><Relationship Id="rId1" Type="http://schemas.openxmlformats.org/officeDocument/2006/relationships/oleObject" Target="../embeddings/oleObject122.bin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8.bin"/><Relationship Id="rId8" Type="http://schemas.openxmlformats.org/officeDocument/2006/relationships/image" Target="../media/image13.emf"/><Relationship Id="rId7" Type="http://schemas.openxmlformats.org/officeDocument/2006/relationships/oleObject" Target="../embeddings/oleObject7.bin"/><Relationship Id="rId6" Type="http://schemas.openxmlformats.org/officeDocument/2006/relationships/image" Target="../media/image12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11.emf"/><Relationship Id="rId3" Type="http://schemas.openxmlformats.org/officeDocument/2006/relationships/oleObject" Target="../embeddings/oleObject5.bin"/><Relationship Id="rId2" Type="http://schemas.openxmlformats.org/officeDocument/2006/relationships/image" Target="../media/image10.emf"/><Relationship Id="rId14" Type="http://schemas.openxmlformats.org/officeDocument/2006/relationships/vmlDrawing" Target="../drawings/vmlDrawing4.vml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15.emf"/><Relationship Id="rId11" Type="http://schemas.openxmlformats.org/officeDocument/2006/relationships/oleObject" Target="../embeddings/oleObject9.bin"/><Relationship Id="rId10" Type="http://schemas.openxmlformats.org/officeDocument/2006/relationships/image" Target="../media/image14.emf"/><Relationship Id="rId1" Type="http://schemas.openxmlformats.org/officeDocument/2006/relationships/oleObject" Target="../embeddings/oleObject4.bin"/></Relationships>
</file>

<file path=ppt/slides/_rels/slide90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27.bin"/><Relationship Id="rId8" Type="http://schemas.openxmlformats.org/officeDocument/2006/relationships/image" Target="../media/image132.emf"/><Relationship Id="rId7" Type="http://schemas.openxmlformats.org/officeDocument/2006/relationships/oleObject" Target="../embeddings/oleObject126.bin"/><Relationship Id="rId6" Type="http://schemas.openxmlformats.org/officeDocument/2006/relationships/image" Target="../media/image131.emf"/><Relationship Id="rId5" Type="http://schemas.openxmlformats.org/officeDocument/2006/relationships/oleObject" Target="../embeddings/oleObject125.bin"/><Relationship Id="rId4" Type="http://schemas.openxmlformats.org/officeDocument/2006/relationships/image" Target="../media/image130.emf"/><Relationship Id="rId3" Type="http://schemas.openxmlformats.org/officeDocument/2006/relationships/oleObject" Target="../embeddings/oleObject124.bin"/><Relationship Id="rId2" Type="http://schemas.openxmlformats.org/officeDocument/2006/relationships/image" Target="../media/image129.emf"/><Relationship Id="rId14" Type="http://schemas.openxmlformats.org/officeDocument/2006/relationships/vmlDrawing" Target="../drawings/vmlDrawing59.vml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134.emf"/><Relationship Id="rId11" Type="http://schemas.openxmlformats.org/officeDocument/2006/relationships/oleObject" Target="../embeddings/oleObject128.bin"/><Relationship Id="rId10" Type="http://schemas.openxmlformats.org/officeDocument/2006/relationships/image" Target="../media/image133.emf"/><Relationship Id="rId1" Type="http://schemas.openxmlformats.org/officeDocument/2006/relationships/oleObject" Target="../embeddings/oleObject123.bin"/></Relationships>
</file>

<file path=ppt/slides/_rels/slide91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133.bin"/><Relationship Id="rId8" Type="http://schemas.openxmlformats.org/officeDocument/2006/relationships/image" Target="../media/image138.emf"/><Relationship Id="rId7" Type="http://schemas.openxmlformats.org/officeDocument/2006/relationships/oleObject" Target="../embeddings/oleObject132.bin"/><Relationship Id="rId6" Type="http://schemas.openxmlformats.org/officeDocument/2006/relationships/image" Target="../media/image137.emf"/><Relationship Id="rId5" Type="http://schemas.openxmlformats.org/officeDocument/2006/relationships/oleObject" Target="../embeddings/oleObject131.bin"/><Relationship Id="rId4" Type="http://schemas.openxmlformats.org/officeDocument/2006/relationships/image" Target="../media/image136.emf"/><Relationship Id="rId3" Type="http://schemas.openxmlformats.org/officeDocument/2006/relationships/oleObject" Target="../embeddings/oleObject130.bin"/><Relationship Id="rId2" Type="http://schemas.openxmlformats.org/officeDocument/2006/relationships/image" Target="../media/image135.emf"/><Relationship Id="rId14" Type="http://schemas.openxmlformats.org/officeDocument/2006/relationships/vmlDrawing" Target="../drawings/vmlDrawing60.vml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140.emf"/><Relationship Id="rId11" Type="http://schemas.openxmlformats.org/officeDocument/2006/relationships/oleObject" Target="../embeddings/oleObject134.bin"/><Relationship Id="rId10" Type="http://schemas.openxmlformats.org/officeDocument/2006/relationships/image" Target="../media/image139.emf"/><Relationship Id="rId1" Type="http://schemas.openxmlformats.org/officeDocument/2006/relationships/oleObject" Target="../embeddings/oleObject129.bin"/></Relationships>
</file>

<file path=ppt/slides/_rels/slide9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61.v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1.emf"/><Relationship Id="rId1" Type="http://schemas.openxmlformats.org/officeDocument/2006/relationships/oleObject" Target="../embeddings/oleObject135.bin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62.v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144.emf"/><Relationship Id="rId5" Type="http://schemas.openxmlformats.org/officeDocument/2006/relationships/oleObject" Target="../embeddings/oleObject138.bin"/><Relationship Id="rId4" Type="http://schemas.openxmlformats.org/officeDocument/2006/relationships/image" Target="../media/image143.emf"/><Relationship Id="rId3" Type="http://schemas.openxmlformats.org/officeDocument/2006/relationships/oleObject" Target="../embeddings/oleObject137.bin"/><Relationship Id="rId2" Type="http://schemas.openxmlformats.org/officeDocument/2006/relationships/image" Target="../media/image142.emf"/><Relationship Id="rId1" Type="http://schemas.openxmlformats.org/officeDocument/2006/relationships/oleObject" Target="../embeddings/oleObject136.bin"/></Relationships>
</file>

<file path=ppt/slides/_rels/slide94.xml.rels><?xml version="1.0" encoding="UTF-8" standalone="yes"?>
<Relationships xmlns="http://schemas.openxmlformats.org/package/2006/relationships"><Relationship Id="rId6" Type="http://schemas.openxmlformats.org/officeDocument/2006/relationships/vmlDrawing" Target="../drawings/vmlDrawing63.v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46.emf"/><Relationship Id="rId3" Type="http://schemas.openxmlformats.org/officeDocument/2006/relationships/oleObject" Target="../embeddings/oleObject140.bin"/><Relationship Id="rId2" Type="http://schemas.openxmlformats.org/officeDocument/2006/relationships/image" Target="../media/image145.emf"/><Relationship Id="rId1" Type="http://schemas.openxmlformats.org/officeDocument/2006/relationships/oleObject" Target="../embeddings/oleObject13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形 9"/>
          <p:cNvPicPr>
            <a:picLocks noChangeAspect="1"/>
          </p:cNvPicPr>
          <p:nvPr/>
        </p:nvPicPr>
        <p:blipFill>
          <a:blip r:embed="rId2" cstate="email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flipH="1">
            <a:off x="-19668" y="-139381"/>
            <a:ext cx="3604563" cy="555660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 cstate="email"/>
          <a:stretch>
            <a:fillRect/>
          </a:stretch>
        </p:blipFill>
        <p:spPr>
          <a:xfrm>
            <a:off x="8729089" y="2181022"/>
            <a:ext cx="3287366" cy="4795726"/>
          </a:xfrm>
          <a:prstGeom prst="rect">
            <a:avLst/>
          </a:prstGeom>
        </p:spPr>
      </p:pic>
      <p:sp>
        <p:nvSpPr>
          <p:cNvPr id="7" name="标题 6"/>
          <p:cNvSpPr/>
          <p:nvPr>
            <p:ph type="ctrTitle"/>
          </p:nvPr>
        </p:nvSpPr>
        <p:spPr>
          <a:xfrm>
            <a:off x="1439460" y="1629656"/>
            <a:ext cx="9549116" cy="2504801"/>
          </a:xfrm>
        </p:spPr>
        <p:txBody>
          <a:bodyPr>
            <a:normAutofit fontScale="90000"/>
          </a:bodyPr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  <a:sym typeface="+mn-ea"/>
              </a:rPr>
              <a:t>期末专项复习 </a:t>
            </a:r>
            <a:br>
              <a: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</a:br>
            <a:r>
              <a:rPr lang="zh-CN" altLang="en-US" sz="6600" b="1" spc="0" dirty="0"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ea"/>
                <a:sym typeface="+mn-ea"/>
              </a:rPr>
              <a:t>课内文言文阅读</a:t>
            </a:r>
            <a:r>
              <a:rPr lang="zh-CN" altLang="en-US" sz="4800" b="1" spc="0" dirty="0">
                <a:latin typeface="字魂36号-正文宋楷" panose="02000000000000000000" pitchFamily="2" charset="-122"/>
                <a:ea typeface="字魂36号-正文宋楷" panose="02000000000000000000" pitchFamily="2" charset="-122"/>
                <a:cs typeface="+mn-ea"/>
                <a:sym typeface="+mn-ea"/>
              </a:rPr>
              <a:t>  </a:t>
            </a:r>
            <a:endParaRPr lang="zh-CN" altLang="en-US" sz="4800" b="1" spc="0" dirty="0">
              <a:solidFill>
                <a:schemeClr val="tx1"/>
              </a:solidFill>
              <a:latin typeface="字魂36号-正文宋楷" panose="02000000000000000000" pitchFamily="2" charset="-122"/>
              <a:ea typeface="字魂36号-正文宋楷" panose="02000000000000000000" pitchFamily="2" charset="-122"/>
              <a:cs typeface="+mn-ea"/>
              <a:sym typeface="+mn-ea"/>
            </a:endParaRPr>
          </a:p>
        </p:txBody>
      </p:sp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2290" name="对象 86019"/>
          <p:cNvGraphicFramePr/>
          <p:nvPr/>
        </p:nvGraphicFramePr>
        <p:xfrm>
          <a:off x="504825" y="2540000"/>
          <a:ext cx="10872788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" r:id="rId1" imgW="12296140" imgH="2022475" progId="Word.Document.8">
                  <p:embed/>
                </p:oleObj>
              </mc:Choice>
              <mc:Fallback>
                <p:oleObj name="" r:id="rId1" imgW="12296140" imgH="2022475" progId="Word.Document.8">
                  <p:embed/>
                  <p:pic>
                    <p:nvPicPr>
                      <p:cNvPr id="0" name="图片 307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540000"/>
                        <a:ext cx="10872788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6021" name="矩形 86020"/>
          <p:cNvSpPr/>
          <p:nvPr/>
        </p:nvSpPr>
        <p:spPr>
          <a:xfrm>
            <a:off x="6084888" y="302577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有时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86022" name="矩形 86021"/>
          <p:cNvSpPr/>
          <p:nvPr/>
        </p:nvSpPr>
        <p:spPr>
          <a:xfrm>
            <a:off x="6099175" y="361632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即使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6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6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21" grpId="0"/>
      <p:bldP spid="860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3314" name="对象 84995"/>
          <p:cNvGraphicFramePr/>
          <p:nvPr/>
        </p:nvGraphicFramePr>
        <p:xfrm>
          <a:off x="504825" y="1354138"/>
          <a:ext cx="10872788" cy="414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" r:id="rId1" imgW="12296140" imgH="4700905" progId="Word.Document.8">
                  <p:embed/>
                </p:oleObj>
              </mc:Choice>
              <mc:Fallback>
                <p:oleObj name="" r:id="rId1" imgW="12296140" imgH="4700905" progId="Word.Document.8">
                  <p:embed/>
                  <p:pic>
                    <p:nvPicPr>
                      <p:cNvPr id="0" name="图片 308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354138"/>
                        <a:ext cx="10872788" cy="4149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4997" name="矩形 84996"/>
          <p:cNvSpPr/>
          <p:nvPr/>
        </p:nvSpPr>
        <p:spPr>
          <a:xfrm>
            <a:off x="2541588" y="2420938"/>
            <a:ext cx="363061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动词用作名词，飞奔的马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84998" name="矩形 84997"/>
          <p:cNvSpPr/>
          <p:nvPr/>
        </p:nvSpPr>
        <p:spPr>
          <a:xfrm>
            <a:off x="2540000" y="3630613"/>
            <a:ext cx="3630613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形容词用作副词，甚，很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84999" name="矩形 84998"/>
          <p:cNvSpPr/>
          <p:nvPr/>
        </p:nvSpPr>
        <p:spPr>
          <a:xfrm>
            <a:off x="2887663" y="4797425"/>
            <a:ext cx="454977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名词用作状语，在空荡的山谷里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49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4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4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997" grpId="0"/>
      <p:bldP spid="84998" grpId="0"/>
      <p:bldP spid="8499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4338" name="对象 83972"/>
          <p:cNvGraphicFramePr/>
          <p:nvPr/>
        </p:nvGraphicFramePr>
        <p:xfrm>
          <a:off x="511175" y="1709738"/>
          <a:ext cx="10860088" cy="3946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" r:id="rId1" imgW="12296140" imgH="4475480" progId="Word.Document.8">
                  <p:embed/>
                </p:oleObj>
              </mc:Choice>
              <mc:Fallback>
                <p:oleObj name="" r:id="rId1" imgW="12296140" imgH="4475480" progId="Word.Document.8">
                  <p:embed/>
                  <p:pic>
                    <p:nvPicPr>
                      <p:cNvPr id="0" name="图片 308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11175" y="1709738"/>
                        <a:ext cx="10860088" cy="39465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3974" name="对象 83973"/>
          <p:cNvGraphicFramePr/>
          <p:nvPr/>
        </p:nvGraphicFramePr>
        <p:xfrm>
          <a:off x="511175" y="2731453"/>
          <a:ext cx="10872788" cy="841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" r:id="rId3" imgW="12296140" imgH="677545" progId="Word.Document.8">
                  <p:embed/>
                </p:oleObj>
              </mc:Choice>
              <mc:Fallback>
                <p:oleObj name="" r:id="rId3" imgW="12296140" imgH="677545" progId="Word.Document.8">
                  <p:embed/>
                  <p:pic>
                    <p:nvPicPr>
                      <p:cNvPr id="0" name="图片 308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1175" y="2731453"/>
                        <a:ext cx="10872788" cy="8413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3975" name="对象 83974"/>
          <p:cNvGraphicFramePr/>
          <p:nvPr/>
        </p:nvGraphicFramePr>
        <p:xfrm>
          <a:off x="511175" y="3919538"/>
          <a:ext cx="10872788" cy="823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08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1175" y="3919538"/>
                        <a:ext cx="10872788" cy="82391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3976" name="对象 83975"/>
          <p:cNvGraphicFramePr/>
          <p:nvPr/>
        </p:nvGraphicFramePr>
        <p:xfrm>
          <a:off x="511175" y="5064125"/>
          <a:ext cx="10872788" cy="1217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" r:id="rId7" imgW="12296140" imgH="677545" progId="Word.Document.8">
                  <p:embed/>
                </p:oleObj>
              </mc:Choice>
              <mc:Fallback>
                <p:oleObj name="" r:id="rId7" imgW="12296140" imgH="677545" progId="Word.Document.8">
                  <p:embed/>
                  <p:pic>
                    <p:nvPicPr>
                      <p:cNvPr id="0" name="图片 309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1175" y="5064125"/>
                        <a:ext cx="10872788" cy="121761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39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39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39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5362" name="对象 82947"/>
          <p:cNvGraphicFramePr/>
          <p:nvPr/>
        </p:nvGraphicFramePr>
        <p:xfrm>
          <a:off x="501650" y="2203450"/>
          <a:ext cx="10860088" cy="2230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" r:id="rId1" imgW="12296140" imgH="2538730" progId="Word.Document.8">
                  <p:embed/>
                </p:oleObj>
              </mc:Choice>
              <mc:Fallback>
                <p:oleObj name="" r:id="rId1" imgW="12296140" imgH="2538730" progId="Word.Document.8">
                  <p:embed/>
                  <p:pic>
                    <p:nvPicPr>
                      <p:cNvPr id="0" name="图片 308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1650" y="2203450"/>
                        <a:ext cx="10860088" cy="22304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949" name="对象 82948"/>
          <p:cNvGraphicFramePr/>
          <p:nvPr/>
        </p:nvGraphicFramePr>
        <p:xfrm>
          <a:off x="504825" y="2613025"/>
          <a:ext cx="10872788" cy="744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" r:id="rId3" imgW="12296140" imgH="677545" progId="Word.Document.8">
                  <p:embed/>
                </p:oleObj>
              </mc:Choice>
              <mc:Fallback>
                <p:oleObj name="" r:id="rId3" imgW="12296140" imgH="677545" progId="Word.Document.8">
                  <p:embed/>
                  <p:pic>
                    <p:nvPicPr>
                      <p:cNvPr id="0" name="图片 309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613025"/>
                        <a:ext cx="10872788" cy="7445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2950" name="对象 82949"/>
          <p:cNvGraphicFramePr/>
          <p:nvPr/>
        </p:nvGraphicFramePr>
        <p:xfrm>
          <a:off x="504825" y="3841750"/>
          <a:ext cx="10872788" cy="1103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09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3841750"/>
                        <a:ext cx="10872788" cy="110331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2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2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6386" name="对象 81922"/>
          <p:cNvGraphicFramePr/>
          <p:nvPr/>
        </p:nvGraphicFramePr>
        <p:xfrm>
          <a:off x="504825" y="1916113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12296140" imgH="677545" progId="Word.Document.8">
                  <p:embed/>
                </p:oleObj>
              </mc:Choice>
              <mc:Fallback>
                <p:oleObj name="" r:id="rId1" imgW="12296140" imgH="677545" progId="Word.Documen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916113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1924" name="对象 81923"/>
          <p:cNvGraphicFramePr/>
          <p:nvPr/>
        </p:nvGraphicFramePr>
        <p:xfrm>
          <a:off x="504825" y="2570163"/>
          <a:ext cx="10872788" cy="327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" r:id="rId3" imgW="12296140" imgH="2689225" progId="Word.Document.8">
                  <p:embed/>
                </p:oleObj>
              </mc:Choice>
              <mc:Fallback>
                <p:oleObj name="" r:id="rId3" imgW="12296140" imgH="2689225" progId="Word.Document.8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570163"/>
                        <a:ext cx="10872788" cy="3278187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1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</p:spPr>
        <p:txBody>
          <a:bodyPr/>
          <a:p>
            <a:pPr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</a:rPr>
              <a:t>《答谢中中书》陶弘景</a:t>
            </a:r>
            <a:endParaRPr lang="zh-CN" altLang="en-US" sz="24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457200" algn="l" eaLnBrk="1" latinLnBrk="0" hangingPunct="1">
              <a:lnSpc>
                <a:spcPct val="130000"/>
              </a:lnSpc>
              <a:spcBef>
                <a:spcPts val="900"/>
              </a:spcBef>
            </a:pPr>
            <a:r>
              <a:rPr lang="zh-CN" altLang="en-US" sz="3600" b="1"/>
              <a:t>山川之美，古来共谈。高峰入云，清流见底。两岸石壁，五色交辉。青林翠竹，四时俱备。晓雾将歇，猿鸟乱鸣；夕日欲颓，沉鳞竞跃。实是欲界之仙都。自康乐以来，未复有能与其奇者。</a:t>
            </a:r>
            <a:endParaRPr lang="zh-CN" altLang="en-US" sz="3600" b="1"/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译文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30000"/>
              </a:lnSpc>
            </a:pPr>
            <a:r>
              <a:rPr lang="zh-CN" altLang="en-US" sz="3200" b="1">
                <a:sym typeface="+mn-ea"/>
              </a:rPr>
              <a:t>　　山川景色的美丽，自古以来就是文人雅士共同谈赏的。巍峨的山峰耸入云端，明净的溪流清澈见底。两岸的石壁色彩斑斓，交相辉映。苍青的密林和碧绿的竹子，四季常存。清晨的薄雾将要消散的时候，传来猿、鸟此起彼伏的鸣叫声；夕阳快要落山的时候，潜游在水中的鱼儿争相跳出水面。这里实在是人间的仙境啊。自从南朝的谢灵运以来，就再也没有人能够欣赏这种奇丽的景色了。</a:t>
            </a:r>
            <a:endParaRPr lang="zh-CN" altLang="en-US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7410" name="对象 72707"/>
          <p:cNvGraphicFramePr/>
          <p:nvPr/>
        </p:nvGraphicFramePr>
        <p:xfrm>
          <a:off x="504825" y="1947863"/>
          <a:ext cx="10872788" cy="2963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" r:id="rId1" imgW="12296140" imgH="3356610" progId="Word.Document.8">
                  <p:embed/>
                </p:oleObj>
              </mc:Choice>
              <mc:Fallback>
                <p:oleObj name="" r:id="rId1" imgW="12296140" imgH="3356610" progId="Word.Document.8">
                  <p:embed/>
                  <p:pic>
                    <p:nvPicPr>
                      <p:cNvPr id="0" name="图片 307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947863"/>
                        <a:ext cx="10872788" cy="2963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2709" name="矩形 72708"/>
          <p:cNvSpPr/>
          <p:nvPr/>
        </p:nvSpPr>
        <p:spPr>
          <a:xfrm>
            <a:off x="5378450" y="3040063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四季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2710" name="矩形 72709"/>
          <p:cNvSpPr/>
          <p:nvPr/>
        </p:nvSpPr>
        <p:spPr>
          <a:xfrm>
            <a:off x="5392738" y="3630613"/>
            <a:ext cx="240506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指水中潜游的鱼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2711" name="矩形 72710"/>
          <p:cNvSpPr/>
          <p:nvPr/>
        </p:nvSpPr>
        <p:spPr>
          <a:xfrm>
            <a:off x="5219700" y="4192588"/>
            <a:ext cx="48529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参与。这里有“欣赏”“领悟”的意思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27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27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27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709" grpId="0"/>
      <p:bldP spid="72710" grpId="0"/>
      <p:bldP spid="727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8434" name="对象 71683"/>
          <p:cNvGraphicFramePr/>
          <p:nvPr/>
        </p:nvGraphicFramePr>
        <p:xfrm>
          <a:off x="468313" y="1700213"/>
          <a:ext cx="10872787" cy="171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1" name="" r:id="rId1" imgW="12296140" imgH="1946910" progId="Word.Document.8">
                  <p:embed/>
                </p:oleObj>
              </mc:Choice>
              <mc:Fallback>
                <p:oleObj name="" r:id="rId1" imgW="12296140" imgH="1946910" progId="Word.Document.8">
                  <p:embed/>
                  <p:pic>
                    <p:nvPicPr>
                      <p:cNvPr id="0" name="图片 308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68313" y="1700213"/>
                        <a:ext cx="10872787" cy="17113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435" name="对象 71684"/>
          <p:cNvGraphicFramePr/>
          <p:nvPr/>
        </p:nvGraphicFramePr>
        <p:xfrm>
          <a:off x="504825" y="2586038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07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586038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436" name="左大括号 71685"/>
          <p:cNvSpPr/>
          <p:nvPr/>
        </p:nvSpPr>
        <p:spPr>
          <a:xfrm>
            <a:off x="1547813" y="2605088"/>
            <a:ext cx="71437" cy="936625"/>
          </a:xfrm>
          <a:prstGeom prst="leftBrace">
            <a:avLst>
              <a:gd name="adj1" fmla="val 109138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graphicFrame>
        <p:nvGraphicFramePr>
          <p:cNvPr id="18437" name="对象 71686"/>
          <p:cNvGraphicFramePr/>
          <p:nvPr/>
        </p:nvGraphicFramePr>
        <p:xfrm>
          <a:off x="504825" y="3883025"/>
          <a:ext cx="10872788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" r:id="rId5" imgW="12296140" imgH="2022475" progId="Word.Document.8">
                  <p:embed/>
                </p:oleObj>
              </mc:Choice>
              <mc:Fallback>
                <p:oleObj name="" r:id="rId5" imgW="12296140" imgH="2022475" progId="Word.Document.8">
                  <p:embed/>
                  <p:pic>
                    <p:nvPicPr>
                      <p:cNvPr id="0" name="图片 307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3883025"/>
                        <a:ext cx="10872788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71688" name="矩形 71687"/>
          <p:cNvSpPr/>
          <p:nvPr/>
        </p:nvSpPr>
        <p:spPr>
          <a:xfrm>
            <a:off x="3290888" y="253682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将要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689" name="矩形 71688"/>
          <p:cNvSpPr/>
          <p:nvPr/>
        </p:nvSpPr>
        <p:spPr>
          <a:xfrm>
            <a:off x="4211638" y="3111500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欲望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690" name="矩形 71689"/>
          <p:cNvSpPr/>
          <p:nvPr/>
        </p:nvSpPr>
        <p:spPr>
          <a:xfrm>
            <a:off x="4427538" y="4379913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消散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71691" name="矩形 71690"/>
          <p:cNvSpPr/>
          <p:nvPr/>
        </p:nvSpPr>
        <p:spPr>
          <a:xfrm>
            <a:off x="4470400" y="4984750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坠落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16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16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1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1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688" grpId="0"/>
      <p:bldP spid="71689" grpId="0"/>
      <p:bldP spid="71690" grpId="0"/>
      <p:bldP spid="7169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9458" name="对象 56322"/>
          <p:cNvGraphicFramePr/>
          <p:nvPr/>
        </p:nvGraphicFramePr>
        <p:xfrm>
          <a:off x="501650" y="1844675"/>
          <a:ext cx="10721975" cy="3306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" r:id="rId1" imgW="12296140" imgH="3797300" progId="Word.Document.8">
                  <p:embed/>
                </p:oleObj>
              </mc:Choice>
              <mc:Fallback>
                <p:oleObj name="" r:id="rId1" imgW="12296140" imgH="3797300" progId="Word.Document.8">
                  <p:embed/>
                  <p:pic>
                    <p:nvPicPr>
                      <p:cNvPr id="0" name="图片 308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1650" y="1844675"/>
                        <a:ext cx="10721975" cy="33067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324" name="对象 56323"/>
          <p:cNvGraphicFramePr/>
          <p:nvPr/>
        </p:nvGraphicFramePr>
        <p:xfrm>
          <a:off x="504825" y="2905125"/>
          <a:ext cx="10873105" cy="1159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08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905125"/>
                        <a:ext cx="10873105" cy="115951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6325" name="对象 56324"/>
          <p:cNvGraphicFramePr/>
          <p:nvPr/>
        </p:nvGraphicFramePr>
        <p:xfrm>
          <a:off x="504825" y="4633913"/>
          <a:ext cx="10872788" cy="1497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7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08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4633913"/>
                        <a:ext cx="10872788" cy="149701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6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6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</a:rPr>
              <a:t>《三峡》郦道元</a:t>
            </a:r>
            <a:endParaRPr lang="zh-CN" altLang="en-US" sz="24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457200" algn="l" eaLnBrk="1" latinLnBrk="0" hangingPunct="1">
              <a:lnSpc>
                <a:spcPct val="100000"/>
              </a:lnSpc>
              <a:spcBef>
                <a:spcPts val="900"/>
              </a:spcBef>
            </a:pPr>
            <a:r>
              <a:rPr lang="zh-CN" altLang="en-US" sz="3200" b="1"/>
              <a:t>自三峡七百里中，两岸连山，略无阙处。重岩叠嶂，隐天蔽日，自非亭午夜分，不见曦月。</a:t>
            </a:r>
            <a:endParaRPr lang="zh-CN" altLang="en-US" sz="3200" b="1"/>
          </a:p>
          <a:p>
            <a:pPr indent="457200" algn="l" eaLnBrk="1" latinLnBrk="0" hangingPunct="1">
              <a:lnSpc>
                <a:spcPct val="100000"/>
              </a:lnSpc>
              <a:spcBef>
                <a:spcPts val="900"/>
              </a:spcBef>
            </a:pPr>
            <a:r>
              <a:rPr lang="zh-CN" altLang="en-US" sz="3200" b="1"/>
              <a:t>至于夏水襄陵，沿溯阻绝。或王命急宣，有时朝发白帝，暮到江陵，其间千二百里，虽乘奔御风，不以疾也。</a:t>
            </a:r>
            <a:endParaRPr lang="zh-CN" altLang="en-US" sz="3200" b="1"/>
          </a:p>
          <a:p>
            <a:pPr indent="457200" algn="l" eaLnBrk="1" latinLnBrk="0" hangingPunct="1">
              <a:lnSpc>
                <a:spcPct val="100000"/>
              </a:lnSpc>
              <a:spcBef>
                <a:spcPts val="900"/>
              </a:spcBef>
            </a:pPr>
            <a:r>
              <a:rPr lang="zh-CN" altLang="en-US" sz="3200" b="1"/>
              <a:t>春冬之时，则素湍绿潭，回清倒影，绝     生怪柏，悬泉瀑布，飞漱其间，清荣峻茂，良多趣味。</a:t>
            </a:r>
            <a:endParaRPr lang="zh-CN" altLang="en-US" sz="3200" b="1"/>
          </a:p>
          <a:p>
            <a:pPr indent="457200" algn="l" eaLnBrk="1" latinLnBrk="0" hangingPunct="1">
              <a:lnSpc>
                <a:spcPct val="100000"/>
              </a:lnSpc>
              <a:spcBef>
                <a:spcPts val="900"/>
              </a:spcBef>
            </a:pPr>
            <a:r>
              <a:rPr lang="zh-CN" altLang="en-US" sz="3200" b="1"/>
              <a:t>每至晴初霜旦，林寒涧肃，常有高猿长啸，属引凄异，空谷传响，哀转久绝。故渔者歌曰：“巴东三峡巫峡长，猿鸣三声泪沾裳。”</a:t>
            </a:r>
            <a:endParaRPr lang="zh-CN" altLang="en-US" sz="3200" b="1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68005" y="3858260"/>
            <a:ext cx="538480" cy="4394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0482" name="对象 55298"/>
          <p:cNvGraphicFramePr/>
          <p:nvPr/>
        </p:nvGraphicFramePr>
        <p:xfrm>
          <a:off x="504825" y="2476500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" r:id="rId1" imgW="12296140" imgH="677545" progId="Word.Document.8">
                  <p:embed/>
                </p:oleObj>
              </mc:Choice>
              <mc:Fallback>
                <p:oleObj name="" r:id="rId1" imgW="12296140" imgH="677545" progId="Word.Document.8">
                  <p:embed/>
                  <p:pic>
                    <p:nvPicPr>
                      <p:cNvPr id="0" name="图片 308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476500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00" name="对象 55299"/>
          <p:cNvGraphicFramePr/>
          <p:nvPr/>
        </p:nvGraphicFramePr>
        <p:xfrm>
          <a:off x="504825" y="3052763"/>
          <a:ext cx="10872788" cy="1217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9" name="" r:id="rId3" imgW="12296140" imgH="677545" progId="Word.Document.8">
                  <p:embed/>
                </p:oleObj>
              </mc:Choice>
              <mc:Fallback>
                <p:oleObj name="" r:id="rId3" imgW="12296140" imgH="677545" progId="Word.Document.8">
                  <p:embed/>
                  <p:pic>
                    <p:nvPicPr>
                      <p:cNvPr id="0" name="图片 308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3052763"/>
                        <a:ext cx="10872788" cy="121761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5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1506" name="对象 92163"/>
          <p:cNvGraphicFramePr/>
          <p:nvPr/>
        </p:nvGraphicFramePr>
        <p:xfrm>
          <a:off x="504825" y="1651000"/>
          <a:ext cx="10872788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" r:id="rId1" imgW="12296140" imgH="4023360" progId="Word.Document.8">
                  <p:embed/>
                </p:oleObj>
              </mc:Choice>
              <mc:Fallback>
                <p:oleObj name="" r:id="rId1" imgW="12296140" imgH="4023360" progId="Word.Document.8">
                  <p:embed/>
                  <p:pic>
                    <p:nvPicPr>
                      <p:cNvPr id="0" name="图片 308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651000"/>
                        <a:ext cx="10872788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2165" name="矩形 92164"/>
          <p:cNvSpPr/>
          <p:nvPr/>
        </p:nvSpPr>
        <p:spPr>
          <a:xfrm>
            <a:off x="4745038" y="2736850"/>
            <a:ext cx="179228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考虑，想到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2166" name="矩形 92165"/>
          <p:cNvSpPr/>
          <p:nvPr/>
        </p:nvSpPr>
        <p:spPr>
          <a:xfrm>
            <a:off x="5045075" y="3330575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共同，一起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2167" name="矩形 92166"/>
          <p:cNvSpPr/>
          <p:nvPr/>
        </p:nvSpPr>
        <p:spPr>
          <a:xfrm>
            <a:off x="5062538" y="3933825"/>
            <a:ext cx="117951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院子里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2168" name="矩形 92167"/>
          <p:cNvSpPr/>
          <p:nvPr/>
        </p:nvSpPr>
        <p:spPr>
          <a:xfrm>
            <a:off x="5048250" y="4508500"/>
            <a:ext cx="209867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形容水的澄澈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2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2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2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2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65" grpId="0"/>
      <p:bldP spid="92166" grpId="0"/>
      <p:bldP spid="92167" grpId="0"/>
      <p:bldP spid="9216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2530" name="对象 93189"/>
          <p:cNvGraphicFramePr/>
          <p:nvPr/>
        </p:nvGraphicFramePr>
        <p:xfrm>
          <a:off x="501650" y="1352550"/>
          <a:ext cx="10860088" cy="414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" r:id="rId1" imgW="12296140" imgH="4700905" progId="Word.Document.8">
                  <p:embed/>
                </p:oleObj>
              </mc:Choice>
              <mc:Fallback>
                <p:oleObj name="" r:id="rId1" imgW="12296140" imgH="4700905" progId="Word.Document.8">
                  <p:embed/>
                  <p:pic>
                    <p:nvPicPr>
                      <p:cNvPr id="0" name="图片 309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1650" y="1352550"/>
                        <a:ext cx="10860088" cy="41465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3191" name="矩形 93190"/>
          <p:cNvSpPr/>
          <p:nvPr/>
        </p:nvSpPr>
        <p:spPr>
          <a:xfrm>
            <a:off x="1979613" y="2449513"/>
            <a:ext cx="117951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大概是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3192" name="矩形 93191"/>
          <p:cNvSpPr/>
          <p:nvPr/>
        </p:nvSpPr>
        <p:spPr>
          <a:xfrm>
            <a:off x="1985963" y="3644900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只是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3193" name="矩形 93192"/>
          <p:cNvSpPr/>
          <p:nvPr/>
        </p:nvSpPr>
        <p:spPr>
          <a:xfrm>
            <a:off x="2008188" y="4797425"/>
            <a:ext cx="33226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语气词，相当于“罢了”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3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3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3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191" grpId="0"/>
      <p:bldP spid="93192" grpId="0"/>
      <p:bldP spid="9319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3554" name="对象 94211"/>
          <p:cNvGraphicFramePr/>
          <p:nvPr/>
        </p:nvGraphicFramePr>
        <p:xfrm>
          <a:off x="501650" y="1628775"/>
          <a:ext cx="10860088" cy="2817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" r:id="rId1" imgW="12296140" imgH="3205480" progId="Word.Document.8">
                  <p:embed/>
                </p:oleObj>
              </mc:Choice>
              <mc:Fallback>
                <p:oleObj name="" r:id="rId1" imgW="12296140" imgH="3205480" progId="Word.Document.8">
                  <p:embed/>
                  <p:pic>
                    <p:nvPicPr>
                      <p:cNvPr id="0" name="图片 308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1650" y="1628775"/>
                        <a:ext cx="10860088" cy="281781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4213" name="对象 94212"/>
          <p:cNvGraphicFramePr/>
          <p:nvPr/>
        </p:nvGraphicFramePr>
        <p:xfrm>
          <a:off x="488950" y="2647315"/>
          <a:ext cx="10873105" cy="1184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08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8950" y="2647315"/>
                        <a:ext cx="10873105" cy="118491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4214" name="对象 94213"/>
          <p:cNvGraphicFramePr/>
          <p:nvPr/>
        </p:nvGraphicFramePr>
        <p:xfrm>
          <a:off x="504825" y="4437063"/>
          <a:ext cx="10872788" cy="1468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08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4437063"/>
                        <a:ext cx="10872788" cy="14684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4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4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4578" name="对象 98305"/>
          <p:cNvGraphicFramePr/>
          <p:nvPr/>
        </p:nvGraphicFramePr>
        <p:xfrm>
          <a:off x="504825" y="2349500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" r:id="rId1" imgW="12296140" imgH="677545" progId="Word.Document.8">
                  <p:embed/>
                </p:oleObj>
              </mc:Choice>
              <mc:Fallback>
                <p:oleObj name="" r:id="rId1" imgW="12296140" imgH="677545" progId="Word.Document.8">
                  <p:embed/>
                  <p:pic>
                    <p:nvPicPr>
                      <p:cNvPr id="0" name="图片 309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349500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8307" name="对象 98306"/>
          <p:cNvGraphicFramePr/>
          <p:nvPr/>
        </p:nvGraphicFramePr>
        <p:xfrm>
          <a:off x="504825" y="2928938"/>
          <a:ext cx="10872788" cy="3116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3" name="" r:id="rId3" imgW="12296140" imgH="2689225" progId="Word.Document.8">
                  <p:embed/>
                </p:oleObj>
              </mc:Choice>
              <mc:Fallback>
                <p:oleObj name="" r:id="rId3" imgW="12296140" imgH="2689225" progId="Word.Document.8">
                  <p:embed/>
                  <p:pic>
                    <p:nvPicPr>
                      <p:cNvPr id="0" name="图片 309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928938"/>
                        <a:ext cx="10872788" cy="311626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8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</p:spPr>
        <p:txBody>
          <a:bodyPr/>
          <a:p>
            <a:pPr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</a:rPr>
              <a:t>《记承天寺夜游》苏轼</a:t>
            </a:r>
            <a:endParaRPr lang="zh-CN" altLang="en-US" sz="24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457200" algn="l" eaLnBrk="1" latinLnBrk="0" hangingPunct="1">
              <a:lnSpc>
                <a:spcPct val="130000"/>
              </a:lnSpc>
              <a:spcBef>
                <a:spcPts val="900"/>
              </a:spcBef>
            </a:pPr>
            <a:r>
              <a:rPr lang="zh-CN" altLang="en-US" sz="3600" b="1"/>
              <a:t>元丰六年十月十二日夜，解衣欲睡，月色入户，欣然起行。念无与为乐者，遂至承天寺寻张怀民。怀民亦未寝，相与步于中庭。庭下如积水空明，水中藻、荇交横，盖竹柏影也。何夜无月？何处无竹柏？但少闲人如吾两人者耳。</a:t>
            </a:r>
            <a:endParaRPr lang="zh-CN" altLang="en-US" sz="3600" b="1"/>
          </a:p>
        </p:txBody>
      </p:sp>
    </p:spTree>
    <p:custDataLst>
      <p:tags r:id="rId1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译文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　　　元丰六年十月十二日夜晚，我正准备脱衣入睡，恰好看到这时月光从门户照进来，于是高兴地起身出门。考虑到没有和我一起游乐的人，就到承天寺寻找张怀民。张怀民也还没有入睡，就一同在庭院里散步。月光照在庭院里像积满的清水一样澄澈透明。水中水藻、水草纵横交错，原来是院中竹子和柏树的影子。哪一个夜晚没有月亮？又有哪个地方没有竹子和柏树呢？只是缺少像我们两个这样清闲的人罢了。</a:t>
            </a:r>
            <a:endParaRPr lang="zh-CN" altLang="en-US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</a:rPr>
              <a:t>《与朱元思书》吴均</a:t>
            </a:r>
            <a:endParaRPr lang="zh-CN" altLang="en-US" sz="24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457200" algn="l" eaLnBrk="1" latinLnBrk="0" hangingPunct="1">
              <a:lnSpc>
                <a:spcPct val="100000"/>
              </a:lnSpc>
              <a:spcBef>
                <a:spcPts val="900"/>
              </a:spcBef>
            </a:pPr>
            <a:r>
              <a:rPr lang="zh-CN" altLang="en-US" sz="3600" b="1"/>
              <a:t>  </a:t>
            </a:r>
            <a:r>
              <a:rPr lang="zh-CN" altLang="en-US" sz="3200" b="1"/>
              <a:t>风烟俱净，天山共色。从流飘荡，任意东西。自富阳至桐庐一百许里，奇山异水，天下独绝。</a:t>
            </a:r>
            <a:endParaRPr lang="zh-CN" altLang="en-US" sz="3200" b="1"/>
          </a:p>
          <a:p>
            <a:pPr indent="457200" algn="l" eaLnBrk="1" latinLnBrk="0" hangingPunct="1">
              <a:lnSpc>
                <a:spcPct val="100000"/>
              </a:lnSpc>
              <a:spcBef>
                <a:spcPts val="900"/>
              </a:spcBef>
            </a:pPr>
            <a:r>
              <a:rPr lang="zh-CN" altLang="en-US" sz="3200" b="1"/>
              <a:t>  水皆缥碧，千丈见底。游鱼细石，直视无碍。急湍甚箭，猛浪若奔。</a:t>
            </a:r>
            <a:endParaRPr lang="zh-CN" altLang="en-US" sz="3200" b="1"/>
          </a:p>
          <a:p>
            <a:pPr indent="457200" algn="l" eaLnBrk="1" latinLnBrk="0" hangingPunct="1">
              <a:lnSpc>
                <a:spcPct val="100000"/>
              </a:lnSpc>
              <a:spcBef>
                <a:spcPts val="900"/>
              </a:spcBef>
            </a:pPr>
            <a:r>
              <a:rPr lang="zh-CN" altLang="en-US" sz="3200" b="1"/>
              <a:t>夹岸高山，皆生寒树，负势竞上，互相轩邈，争高直指，千百成峰。泉水激石，泠泠作响；好鸟相鸣，嘤嘤成韵。蝉则千转不穷，猿则百叫无绝。鸢飞戾天者，望峰息心；经纶世务者，窥谷忘反。横柯上蔽，在昼犹昏；疏条交映，有时见日。</a:t>
            </a:r>
            <a:endParaRPr lang="zh-CN" altLang="en-US" sz="3200" b="1"/>
          </a:p>
        </p:txBody>
      </p:sp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译文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　　没有一丝风，烟雾也都消散干净，天空和群山是一样的颜色。我乘着船随着江流漂荡，任凭船按照自己的意愿，时而向东，时而向西。从富阳到桐庐一百里左右的水路上，山水奇特独异，天下独一无二。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         水都是青白色的，深深的江水清澈见底。一直看下去，水底游动的鱼儿和细小的石头都可以看得很清楚，毫无障碍。湍急的水流比箭还快，凶猛的巨浪像飞奔的骏马。</a:t>
            </a:r>
            <a:endParaRPr lang="zh-CN" altLang="en-US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751840"/>
            <a:ext cx="10471150" cy="56337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译文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00000"/>
              </a:lnSpc>
            </a:pPr>
            <a:r>
              <a:rPr lang="zh-CN" altLang="en-US" sz="3200" b="1">
                <a:sym typeface="+mn-ea"/>
              </a:rPr>
              <a:t>　　江两岸的高山上，全都生长着苍翠的树木，让人心生寒意，高山凭依高峻的地势争着向上，往高处和远处伸展；群山竞争着高耸，笔直地向上，直插云天，形成无数山峰。山间泉水冲击着岩石，发出泠泠的响声；美丽的鸟相互和鸣，鸣声嘤嘤，和谐动听。蝉长久不断地鸣叫，猿不停地啼叫着。看到这些雄奇的山峰，那些极力追求功名利禄的人，追逐名利的心就会平静下来；看到这些幽美的山谷，忙于治理社会事务的人，就会流连忘返。横斜的树木遮蔽了上面的天空，即使在白天，林间也昏暗如黄昏；稀疏的枝条互相掩映，有时还能露出阳光。</a:t>
            </a:r>
            <a:endParaRPr lang="zh-CN" altLang="en-US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 fontAlgn="auto">
              <a:lnSpc>
                <a:spcPct val="13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译文</a:t>
            </a:r>
            <a:endParaRPr lang="zh-CN" altLang="en-US" sz="3600" b="1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 algn="l" fontAlgn="auto">
              <a:lnSpc>
                <a:spcPct val="130000"/>
              </a:lnSpc>
            </a:pPr>
            <a:r>
              <a:rPr sz="32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   </a:t>
            </a:r>
            <a:r>
              <a:rPr lang="zh-CN" altLang="en-US" sz="3200" b="1">
                <a:sym typeface="+mn-ea"/>
              </a:rPr>
              <a:t> 在三峡七百里当中,两岸都是相连的山,全然没有中断的地方。重叠的山岩和像屏障一样的山峰遮天蔽日,如果不是正午,就看不见太阳;(如果)不是半夜,就看不见月亮。</a:t>
            </a:r>
            <a:r>
              <a:rPr lang="zh-CN" altLang="en-US" sz="3200" b="1">
                <a:sym typeface="+mn-ea"/>
              </a:rPr>
              <a:t>   </a:t>
            </a:r>
            <a:endParaRPr lang="zh-CN" altLang="en-US" sz="3200" b="1" strike="noStrike" noProof="1">
              <a:sym typeface="+mn-ea"/>
            </a:endParaRPr>
          </a:p>
          <a:p>
            <a:pPr algn="l" fontAlgn="auto">
              <a:lnSpc>
                <a:spcPct val="130000"/>
              </a:lnSpc>
            </a:pPr>
            <a:r>
              <a:rPr lang="zh-CN" altLang="en-US" sz="3200" b="1">
                <a:sym typeface="+mn-ea"/>
              </a:rPr>
              <a:t>      到了夏天,水漫上山陵,上行和下行的航道都被阻断,不能通航。有时皇帝的命令要急于传达,这时候只要清早坐船从白帝城出发,傍晚便可到达江陵,这中间有一千二百里,即使骑着飞奔的马驾着疾风,也没有这么快。</a:t>
            </a:r>
            <a:endParaRPr lang="zh-CN" altLang="en-US" sz="3200" b="1"/>
          </a:p>
        </p:txBody>
      </p:sp>
    </p:spTree>
    <p:custDataLst>
      <p:tags r:id="rId1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5602" name="对象 97281"/>
          <p:cNvGraphicFramePr/>
          <p:nvPr/>
        </p:nvGraphicFramePr>
        <p:xfrm>
          <a:off x="504825" y="973138"/>
          <a:ext cx="10872788" cy="533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4" name="" r:id="rId1" imgW="12296140" imgH="6035040" progId="Word.Document.8">
                  <p:embed/>
                </p:oleObj>
              </mc:Choice>
              <mc:Fallback>
                <p:oleObj name="" r:id="rId1" imgW="12296140" imgH="6035040" progId="Word.Document.8">
                  <p:embed/>
                  <p:pic>
                    <p:nvPicPr>
                      <p:cNvPr id="0" name="图片 309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973138"/>
                        <a:ext cx="10872788" cy="533558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7283" name="矩形 97282"/>
          <p:cNvSpPr/>
          <p:nvPr/>
        </p:nvSpPr>
        <p:spPr>
          <a:xfrm>
            <a:off x="4470400" y="2060575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同样的颜色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7284" name="矩形 97283"/>
          <p:cNvSpPr/>
          <p:nvPr/>
        </p:nvSpPr>
        <p:spPr>
          <a:xfrm>
            <a:off x="4141788" y="2665413"/>
            <a:ext cx="117951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跟、随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7285" name="矩形 97284"/>
          <p:cNvSpPr/>
          <p:nvPr/>
        </p:nvSpPr>
        <p:spPr>
          <a:xfrm>
            <a:off x="4457700" y="3241675"/>
            <a:ext cx="1179513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浅青色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7286" name="矩形 97285"/>
          <p:cNvSpPr/>
          <p:nvPr/>
        </p:nvSpPr>
        <p:spPr>
          <a:xfrm>
            <a:off x="4441825" y="3832225"/>
            <a:ext cx="33242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笔直地向上，直插云天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7287" name="矩形 97286"/>
          <p:cNvSpPr/>
          <p:nvPr/>
        </p:nvSpPr>
        <p:spPr>
          <a:xfrm>
            <a:off x="4140200" y="4408488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冲击，撞击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7288" name="矩形 97287"/>
          <p:cNvSpPr/>
          <p:nvPr/>
        </p:nvSpPr>
        <p:spPr>
          <a:xfrm>
            <a:off x="4168775" y="5027613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树木的枝干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7289" name="矩形 97288"/>
          <p:cNvSpPr/>
          <p:nvPr/>
        </p:nvSpPr>
        <p:spPr>
          <a:xfrm>
            <a:off x="4471988" y="5589588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互相掩映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7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7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7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7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7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7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7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283" grpId="0"/>
      <p:bldP spid="97284" grpId="0"/>
      <p:bldP spid="97285" grpId="0"/>
      <p:bldP spid="97286" grpId="0"/>
      <p:bldP spid="97287" grpId="0"/>
      <p:bldP spid="97288" grpId="0"/>
      <p:bldP spid="9728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6626" name="对象 96257"/>
          <p:cNvGraphicFramePr/>
          <p:nvPr/>
        </p:nvGraphicFramePr>
        <p:xfrm>
          <a:off x="504825" y="2540000"/>
          <a:ext cx="10872788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5" name="" r:id="rId1" imgW="12296140" imgH="2022475" progId="Word.Document.8">
                  <p:embed/>
                </p:oleObj>
              </mc:Choice>
              <mc:Fallback>
                <p:oleObj name="" r:id="rId1" imgW="12296140" imgH="2022475" progId="Word.Document.8">
                  <p:embed/>
                  <p:pic>
                    <p:nvPicPr>
                      <p:cNvPr id="0" name="图片 309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540000"/>
                        <a:ext cx="10872788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6259" name="矩形 96258"/>
          <p:cNvSpPr/>
          <p:nvPr/>
        </p:nvSpPr>
        <p:spPr>
          <a:xfrm>
            <a:off x="3824288" y="3040063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转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6260" name="矩形 96259"/>
          <p:cNvSpPr/>
          <p:nvPr/>
        </p:nvSpPr>
        <p:spPr>
          <a:xfrm>
            <a:off x="5048250" y="3040063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啭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6261" name="矩形 96260"/>
          <p:cNvSpPr/>
          <p:nvPr/>
        </p:nvSpPr>
        <p:spPr>
          <a:xfrm>
            <a:off x="5835650" y="3025775"/>
            <a:ext cx="271145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鸟鸣，这里指蝉鸣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6262" name="矩形 96261"/>
          <p:cNvSpPr/>
          <p:nvPr/>
        </p:nvSpPr>
        <p:spPr>
          <a:xfrm>
            <a:off x="3852863" y="3633788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反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6263" name="矩形 96262"/>
          <p:cNvSpPr/>
          <p:nvPr/>
        </p:nvSpPr>
        <p:spPr>
          <a:xfrm>
            <a:off x="5048250" y="3630613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返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6264" name="矩形 96263"/>
          <p:cNvSpPr/>
          <p:nvPr/>
        </p:nvSpPr>
        <p:spPr>
          <a:xfrm>
            <a:off x="5826125" y="361632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返回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6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6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6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6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6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6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59" grpId="0"/>
      <p:bldP spid="96260" grpId="0"/>
      <p:bldP spid="96261" grpId="0"/>
      <p:bldP spid="96262" grpId="0"/>
      <p:bldP spid="96263" grpId="0"/>
      <p:bldP spid="9626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7650" name="对象 95233"/>
          <p:cNvGraphicFramePr/>
          <p:nvPr/>
        </p:nvGraphicFramePr>
        <p:xfrm>
          <a:off x="504825" y="1700213"/>
          <a:ext cx="10872788" cy="171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" r:id="rId1" imgW="12296140" imgH="1946910" progId="Word.Document.8">
                  <p:embed/>
                </p:oleObj>
              </mc:Choice>
              <mc:Fallback>
                <p:oleObj name="" r:id="rId1" imgW="12296140" imgH="1946910" progId="Word.Document.8">
                  <p:embed/>
                  <p:pic>
                    <p:nvPicPr>
                      <p:cNvPr id="0" name="图片 309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700213"/>
                        <a:ext cx="10872788" cy="17113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1" name="对象 95235"/>
          <p:cNvGraphicFramePr/>
          <p:nvPr/>
        </p:nvGraphicFramePr>
        <p:xfrm>
          <a:off x="504825" y="2551113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7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09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551113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2" name="对象 95236"/>
          <p:cNvGraphicFramePr/>
          <p:nvPr/>
        </p:nvGraphicFramePr>
        <p:xfrm>
          <a:off x="504825" y="4060825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8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09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4060825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3" name="对象 95237"/>
          <p:cNvGraphicFramePr/>
          <p:nvPr/>
        </p:nvGraphicFramePr>
        <p:xfrm>
          <a:off x="504825" y="3798888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9" name="" r:id="rId7" imgW="12296140" imgH="1344930" progId="Word.Document.8">
                  <p:embed/>
                </p:oleObj>
              </mc:Choice>
              <mc:Fallback>
                <p:oleObj name="" r:id="rId7" imgW="12296140" imgH="1344930" progId="Word.Document.8">
                  <p:embed/>
                  <p:pic>
                    <p:nvPicPr>
                      <p:cNvPr id="0" name="图片 309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4825" y="3798888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654" name="左大括号 95238"/>
          <p:cNvSpPr/>
          <p:nvPr/>
        </p:nvSpPr>
        <p:spPr>
          <a:xfrm>
            <a:off x="1836738" y="2565400"/>
            <a:ext cx="71437" cy="863600"/>
          </a:xfrm>
          <a:prstGeom prst="leftBrace">
            <a:avLst>
              <a:gd name="adj1" fmla="val 100629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27655" name="左大括号 95239"/>
          <p:cNvSpPr/>
          <p:nvPr/>
        </p:nvSpPr>
        <p:spPr>
          <a:xfrm>
            <a:off x="1836738" y="3832225"/>
            <a:ext cx="71437" cy="863600"/>
          </a:xfrm>
          <a:prstGeom prst="leftBrace">
            <a:avLst>
              <a:gd name="adj1" fmla="val 100629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5241" name="矩形 95240"/>
          <p:cNvSpPr/>
          <p:nvPr/>
        </p:nvSpPr>
        <p:spPr>
          <a:xfrm>
            <a:off x="3636963" y="2478088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绝妙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5242" name="矩形 95241"/>
          <p:cNvSpPr/>
          <p:nvPr/>
        </p:nvSpPr>
        <p:spPr>
          <a:xfrm>
            <a:off x="4211638" y="3068638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停止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5243" name="矩形 95242"/>
          <p:cNvSpPr/>
          <p:nvPr/>
        </p:nvSpPr>
        <p:spPr>
          <a:xfrm>
            <a:off x="3636963" y="3789363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向上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5244" name="矩形 95243"/>
          <p:cNvSpPr/>
          <p:nvPr/>
        </p:nvSpPr>
        <p:spPr>
          <a:xfrm>
            <a:off x="3636963" y="4292600"/>
            <a:ext cx="117951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在上面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5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5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5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5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41" grpId="0"/>
      <p:bldP spid="95242" grpId="0"/>
      <p:bldP spid="95243" grpId="0"/>
      <p:bldP spid="9524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8674" name="对象 99329"/>
          <p:cNvGraphicFramePr/>
          <p:nvPr/>
        </p:nvGraphicFramePr>
        <p:xfrm>
          <a:off x="504825" y="973138"/>
          <a:ext cx="10872788" cy="533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" r:id="rId1" imgW="12296140" imgH="6035040" progId="Word.Document.8">
                  <p:embed/>
                </p:oleObj>
              </mc:Choice>
              <mc:Fallback>
                <p:oleObj name="" r:id="rId1" imgW="12296140" imgH="6035040" progId="Word.Document.8">
                  <p:embed/>
                  <p:pic>
                    <p:nvPicPr>
                      <p:cNvPr id="0" name="图片 309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973138"/>
                        <a:ext cx="10872788" cy="533558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9331" name="矩形 99330"/>
          <p:cNvSpPr/>
          <p:nvPr/>
        </p:nvSpPr>
        <p:spPr>
          <a:xfrm>
            <a:off x="2325688" y="2060575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表示约数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9332" name="矩形 99331"/>
          <p:cNvSpPr/>
          <p:nvPr/>
        </p:nvSpPr>
        <p:spPr>
          <a:xfrm>
            <a:off x="2339975" y="3227388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穷尽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9333" name="矩形 99332"/>
          <p:cNvSpPr/>
          <p:nvPr/>
        </p:nvSpPr>
        <p:spPr>
          <a:xfrm>
            <a:off x="2339975" y="4422775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至、到达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9334" name="矩形 99333"/>
          <p:cNvSpPr/>
          <p:nvPr/>
        </p:nvSpPr>
        <p:spPr>
          <a:xfrm>
            <a:off x="2339975" y="5618163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筹划、治理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9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9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9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9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331" grpId="0"/>
      <p:bldP spid="99332" grpId="0"/>
      <p:bldP spid="99333" grpId="0"/>
      <p:bldP spid="9933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29698" name="对象 100353"/>
          <p:cNvGraphicFramePr/>
          <p:nvPr/>
        </p:nvGraphicFramePr>
        <p:xfrm>
          <a:off x="504825" y="2243138"/>
          <a:ext cx="10872788" cy="237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" r:id="rId1" imgW="12296140" imgH="2689225" progId="Word.Document.8">
                  <p:embed/>
                </p:oleObj>
              </mc:Choice>
              <mc:Fallback>
                <p:oleObj name="" r:id="rId1" imgW="12296140" imgH="2689225" progId="Word.Document.8">
                  <p:embed/>
                  <p:pic>
                    <p:nvPicPr>
                      <p:cNvPr id="0" name="图片 310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243138"/>
                        <a:ext cx="10872788" cy="2371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0355" name="矩形 100354"/>
          <p:cNvSpPr/>
          <p:nvPr/>
        </p:nvSpPr>
        <p:spPr>
          <a:xfrm>
            <a:off x="3875088" y="2722563"/>
            <a:ext cx="39370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名词用作状语，向东或向西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0356" name="矩形 100355"/>
          <p:cNvSpPr/>
          <p:nvPr/>
        </p:nvSpPr>
        <p:spPr>
          <a:xfrm>
            <a:off x="3533775" y="3328988"/>
            <a:ext cx="3630613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动词用作名词，飞奔的马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0357" name="矩形 100356"/>
          <p:cNvSpPr/>
          <p:nvPr/>
        </p:nvSpPr>
        <p:spPr>
          <a:xfrm>
            <a:off x="3805238" y="3933825"/>
            <a:ext cx="485616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形容词用作动词，往高处远处伸展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0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0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0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55" grpId="0"/>
      <p:bldP spid="100356" grpId="0"/>
      <p:bldP spid="10035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0722" name="对象 101377"/>
          <p:cNvGraphicFramePr/>
          <p:nvPr/>
        </p:nvGraphicFramePr>
        <p:xfrm>
          <a:off x="501650" y="1477963"/>
          <a:ext cx="10871200" cy="378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5" name="" r:id="rId1" imgW="12296140" imgH="4399915" progId="Word.Document.8">
                  <p:embed/>
                </p:oleObj>
              </mc:Choice>
              <mc:Fallback>
                <p:oleObj name="" r:id="rId1" imgW="12296140" imgH="4399915" progId="Word.Document.8">
                  <p:embed/>
                  <p:pic>
                    <p:nvPicPr>
                      <p:cNvPr id="0" name="图片 310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1650" y="1477963"/>
                        <a:ext cx="10871200" cy="378301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379" name="对象 101378"/>
          <p:cNvGraphicFramePr/>
          <p:nvPr/>
        </p:nvGraphicFramePr>
        <p:xfrm>
          <a:off x="504825" y="2555875"/>
          <a:ext cx="10872788" cy="155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6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10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555875"/>
                        <a:ext cx="10872788" cy="15509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380" name="对象 101379"/>
          <p:cNvGraphicFramePr/>
          <p:nvPr/>
        </p:nvGraphicFramePr>
        <p:xfrm>
          <a:off x="504825" y="4835525"/>
          <a:ext cx="10872788" cy="189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7" name="" r:id="rId5" imgW="12296140" imgH="1344930" progId="Word.Document.8">
                  <p:embed/>
                </p:oleObj>
              </mc:Choice>
              <mc:Fallback>
                <p:oleObj name="" r:id="rId5" imgW="12296140" imgH="1344930" progId="Word.Document.8">
                  <p:embed/>
                  <p:pic>
                    <p:nvPicPr>
                      <p:cNvPr id="0" name="图片 310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4835525"/>
                        <a:ext cx="10872788" cy="18986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1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1746" name="对象 104449"/>
          <p:cNvGraphicFramePr/>
          <p:nvPr/>
        </p:nvGraphicFramePr>
        <p:xfrm>
          <a:off x="504825" y="2133600"/>
          <a:ext cx="10872788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" r:id="rId1" imgW="12296140" imgH="1344930" progId="Word.Document.8">
                  <p:embed/>
                </p:oleObj>
              </mc:Choice>
              <mc:Fallback>
                <p:oleObj name="" r:id="rId1" imgW="12296140" imgH="1344930" progId="Word.Document.8">
                  <p:embed/>
                  <p:pic>
                    <p:nvPicPr>
                      <p:cNvPr id="0" name="图片 310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133600"/>
                        <a:ext cx="10872788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4451" name="对象 104450"/>
          <p:cNvGraphicFramePr/>
          <p:nvPr/>
        </p:nvGraphicFramePr>
        <p:xfrm>
          <a:off x="504825" y="3322638"/>
          <a:ext cx="10872788" cy="2166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10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3322638"/>
                        <a:ext cx="10872788" cy="21669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4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</p:spPr>
        <p:txBody>
          <a:bodyPr/>
          <a:p>
            <a:pPr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</a:rPr>
              <a:t>《得道多助 失道寡助》</a:t>
            </a:r>
            <a:endParaRPr lang="zh-CN" altLang="en-US" sz="36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3600" b="1"/>
              <a:t>  </a:t>
            </a:r>
            <a:r>
              <a:rPr lang="zh-CN" altLang="en-US" sz="3200" b="1"/>
              <a:t>　天时不如地利，地利不如人和。三里之城，七里之郭，环而攻之而不胜。夫环而攻之，必有得天时者矣，然而不胜者，是天时不如地利也。城非不高也，池非不深也，兵革非不坚利也，米粟非不多也，委而去之，是地利不如人和也。故曰：域民不以封疆之界，固国不以山溪之险，威天下不以兵革之利。得道者多助，失道者寡助。寡助之至，亲戚畔之；多助之至，天下顺之。以天下之所顺，攻亲戚之所畔，故君子有不战，战必胜矣。</a:t>
            </a:r>
            <a:endParaRPr lang="zh-CN" altLang="en-US" sz="3200" b="1"/>
          </a:p>
        </p:txBody>
      </p:sp>
    </p:spTree>
    <p:custDataLst>
      <p:tags r:id="rId1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译文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　　有利于作战的天气、时令，比不上有利于作战的地理形势；有利于作战的地理形势，比不上作战中的人心所向、内部团结一座方圆三里的小城，有方圆七里的外城，四面包围起来攻打它，却不能取胜。采用四面包围的方式攻城，一定是得到有利于作战的天气、时令了，可是不能取胜，这是因为有利于作战的天气、时令比不上有利于作战的地理形势呀。城墙并不是不高啊，护城河并不是不深呀，武器装备也并不是不精良，粮食供给也并不是不充足啊，</a:t>
            </a:r>
            <a:endParaRPr lang="zh-CN" altLang="en-US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200" b="1">
                <a:sym typeface="+mn-ea"/>
              </a:rPr>
              <a:t>但是，守城一方还是弃城而逃，这是因为作战的地理形势再好，也比不上人心所向、内部团结啊。所以说，使人民定居下来而不迁到别的地方去，不能靠疆域的边界，巩固国防不能凭借险要的山河，威慑天下不能凭借锐利的武器。能行“仁政”的君王，帮助支持他的人就多，不施行“仁政”的君主，支持帮助他的人就少。支持帮助他的人少到了极点，连内外亲属也会背叛他；支持帮助他的人多到了极点，天下所有人都会归顺他。凭着天下人都归顺他的条件，去攻打那连亲属都反对背叛的君王，所以，能行仁政的君主不战则已，战就一定能胜利。</a:t>
            </a:r>
            <a:endParaRPr lang="zh-CN" altLang="en-US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612775"/>
            <a:ext cx="10471150" cy="5998210"/>
          </a:xfrm>
          <a:solidFill>
            <a:schemeClr val="bg1"/>
          </a:solidFill>
        </p:spPr>
        <p:txBody>
          <a:bodyPr/>
          <a:p>
            <a:pPr algn="l" fontAlgn="auto">
              <a:lnSpc>
                <a:spcPct val="130000"/>
              </a:lnSpc>
            </a:pPr>
            <a:r>
              <a:rPr sz="3200" dirty="0" smtClean="0">
                <a:latin typeface="楷体" panose="02010609060101010101" pitchFamily="49" charset="-122"/>
                <a:ea typeface="楷体" panose="02010609060101010101" pitchFamily="49" charset="-122"/>
                <a:cs typeface="楷体" panose="02010609060101010101" pitchFamily="49" charset="-122"/>
                <a:sym typeface="+mn-ea"/>
              </a:rPr>
              <a:t>   </a:t>
            </a:r>
            <a:r>
              <a:rPr lang="zh-CN" altLang="en-US" sz="3200" b="1">
                <a:sym typeface="+mn-ea"/>
              </a:rPr>
              <a:t>在春、冬季节,激起白色浪花的急流中有回旋的清波,碧绿的潭水中有倒映着的(各种景物的)影子,极高的山峰上多生长着奇形怪状的柏树,常有悬泉瀑布飞速地往下冲荡,水清树荣,山高草盛,有很多趣味。</a:t>
            </a:r>
            <a:endParaRPr lang="zh-CN" altLang="en-US" sz="3200" b="1" strike="noStrike" noProof="1"/>
          </a:p>
          <a:p>
            <a:pPr algn="l" fontAlgn="auto">
              <a:lnSpc>
                <a:spcPct val="130000"/>
              </a:lnSpc>
            </a:pPr>
            <a:r>
              <a:rPr lang="zh-CN" altLang="en-US" sz="3200" b="1">
                <a:sym typeface="+mn-ea"/>
              </a:rPr>
              <a:t>      每到天刚放晴的时候或下霜的早晨,树林和山涧一片凄寒肃杀,时常有高处的猿猴在拉长声音啼叫,(叫声)接连不断,凄惨悲凉,空荡的山谷中传来猿啼的回声,声音悲凉婉转,很久很久才消失。所以渔民们唱道:“巴东三峡巫峡长,猿鸣三声泪沾裳。”</a:t>
            </a:r>
            <a:endParaRPr lang="zh-CN" altLang="en-US" sz="3200" b="1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2770" name="对象 103425"/>
          <p:cNvGraphicFramePr/>
          <p:nvPr/>
        </p:nvGraphicFramePr>
        <p:xfrm>
          <a:off x="504825" y="1354138"/>
          <a:ext cx="10872788" cy="414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3" name="" r:id="rId1" imgW="12296140" imgH="4700905" progId="Word.Document.8">
                  <p:embed/>
                </p:oleObj>
              </mc:Choice>
              <mc:Fallback>
                <p:oleObj name="" r:id="rId1" imgW="12296140" imgH="4700905" progId="Word.Document.8">
                  <p:embed/>
                  <p:pic>
                    <p:nvPicPr>
                      <p:cNvPr id="0" name="图片 310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354138"/>
                        <a:ext cx="10872788" cy="4149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3427" name="矩形 103426"/>
          <p:cNvSpPr/>
          <p:nvPr/>
        </p:nvSpPr>
        <p:spPr>
          <a:xfrm>
            <a:off x="4725988" y="2339975"/>
            <a:ext cx="725487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围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3428" name="矩形 103427"/>
          <p:cNvSpPr/>
          <p:nvPr/>
        </p:nvSpPr>
        <p:spPr>
          <a:xfrm>
            <a:off x="4759325" y="2944813"/>
            <a:ext cx="122713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兵器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3429" name="矩形 103428"/>
          <p:cNvSpPr/>
          <p:nvPr/>
        </p:nvSpPr>
        <p:spPr>
          <a:xfrm>
            <a:off x="4759325" y="3549650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离开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3430" name="矩形 103429"/>
          <p:cNvSpPr/>
          <p:nvPr/>
        </p:nvSpPr>
        <p:spPr>
          <a:xfrm>
            <a:off x="4745038" y="4125913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极点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3431" name="矩形 103430"/>
          <p:cNvSpPr/>
          <p:nvPr/>
        </p:nvSpPr>
        <p:spPr>
          <a:xfrm>
            <a:off x="4986338" y="4702175"/>
            <a:ext cx="7248525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指能够施行治国的正道，即行仁政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3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3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34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3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3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27" grpId="0"/>
      <p:bldP spid="103428" grpId="0"/>
      <p:bldP spid="103429" grpId="0"/>
      <p:bldP spid="103430" grpId="0"/>
      <p:bldP spid="10343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3794" name="对象 102401"/>
          <p:cNvGraphicFramePr/>
          <p:nvPr/>
        </p:nvGraphicFramePr>
        <p:xfrm>
          <a:off x="504825" y="2836863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4" name="" r:id="rId1" imgW="12296140" imgH="1344930" progId="Word.Document.8">
                  <p:embed/>
                </p:oleObj>
              </mc:Choice>
              <mc:Fallback>
                <p:oleObj name="" r:id="rId1" imgW="12296140" imgH="1344930" progId="Word.Document.8">
                  <p:embed/>
                  <p:pic>
                    <p:nvPicPr>
                      <p:cNvPr id="0" name="图片 310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836863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403" name="矩形 102402"/>
          <p:cNvSpPr/>
          <p:nvPr/>
        </p:nvSpPr>
        <p:spPr>
          <a:xfrm>
            <a:off x="2873375" y="3262313"/>
            <a:ext cx="72548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畔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2404" name="矩形 102403"/>
          <p:cNvSpPr/>
          <p:nvPr/>
        </p:nvSpPr>
        <p:spPr>
          <a:xfrm>
            <a:off x="4068763" y="3233738"/>
            <a:ext cx="725487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叛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2405" name="矩形 102404"/>
          <p:cNvSpPr/>
          <p:nvPr/>
        </p:nvSpPr>
        <p:spPr>
          <a:xfrm>
            <a:off x="4860925" y="3233738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背叛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24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2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2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03" grpId="0"/>
      <p:bldP spid="102404" grpId="0"/>
      <p:bldP spid="10240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4818" name="对象 105473"/>
          <p:cNvGraphicFramePr/>
          <p:nvPr/>
        </p:nvGraphicFramePr>
        <p:xfrm>
          <a:off x="504825" y="1268413"/>
          <a:ext cx="10872788" cy="171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" r:id="rId1" imgW="12296140" imgH="1946910" progId="Word.Document.8">
                  <p:embed/>
                </p:oleObj>
              </mc:Choice>
              <mc:Fallback>
                <p:oleObj name="" r:id="rId1" imgW="12296140" imgH="1946910" progId="Word.Document.8">
                  <p:embed/>
                  <p:pic>
                    <p:nvPicPr>
                      <p:cNvPr id="0" name="图片 310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268413"/>
                        <a:ext cx="10872788" cy="17113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19" name="对象 105474"/>
          <p:cNvGraphicFramePr/>
          <p:nvPr/>
        </p:nvGraphicFramePr>
        <p:xfrm>
          <a:off x="501650" y="2116138"/>
          <a:ext cx="10860088" cy="1177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0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10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1650" y="2116138"/>
                        <a:ext cx="10860088" cy="11779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20" name="对象 105475"/>
          <p:cNvGraphicFramePr/>
          <p:nvPr/>
        </p:nvGraphicFramePr>
        <p:xfrm>
          <a:off x="504825" y="3629025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11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3629025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21" name="对象 105476"/>
          <p:cNvGraphicFramePr/>
          <p:nvPr/>
        </p:nvGraphicFramePr>
        <p:xfrm>
          <a:off x="504825" y="3322638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2" name="" r:id="rId7" imgW="12296140" imgH="1344930" progId="Word.Document.8">
                  <p:embed/>
                </p:oleObj>
              </mc:Choice>
              <mc:Fallback>
                <p:oleObj name="" r:id="rId7" imgW="12296140" imgH="1344930" progId="Word.Document.8">
                  <p:embed/>
                  <p:pic>
                    <p:nvPicPr>
                      <p:cNvPr id="0" name="图片 311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4825" y="3322638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22" name="对象 105477"/>
          <p:cNvGraphicFramePr/>
          <p:nvPr/>
        </p:nvGraphicFramePr>
        <p:xfrm>
          <a:off x="504825" y="4824413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3" name="" r:id="rId9" imgW="12296140" imgH="677545" progId="Word.Document.8">
                  <p:embed/>
                </p:oleObj>
              </mc:Choice>
              <mc:Fallback>
                <p:oleObj name="" r:id="rId9" imgW="12296140" imgH="677545" progId="Word.Document.8">
                  <p:embed/>
                  <p:pic>
                    <p:nvPicPr>
                      <p:cNvPr id="0" name="图片 3112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4825" y="4824413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4823" name="对象 105478"/>
          <p:cNvGraphicFramePr/>
          <p:nvPr/>
        </p:nvGraphicFramePr>
        <p:xfrm>
          <a:off x="501650" y="4546600"/>
          <a:ext cx="10860088" cy="1177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4" name="" r:id="rId11" imgW="12296140" imgH="1344930" progId="Word.Document.8">
                  <p:embed/>
                </p:oleObj>
              </mc:Choice>
              <mc:Fallback>
                <p:oleObj name="" r:id="rId11" imgW="12296140" imgH="1344930" progId="Word.Document.8">
                  <p:embed/>
                  <p:pic>
                    <p:nvPicPr>
                      <p:cNvPr id="0" name="图片 3113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01650" y="4546600"/>
                        <a:ext cx="10860088" cy="11779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4824" name="左大括号 105479"/>
          <p:cNvSpPr/>
          <p:nvPr/>
        </p:nvSpPr>
        <p:spPr>
          <a:xfrm>
            <a:off x="1951038" y="2147888"/>
            <a:ext cx="69850" cy="922337"/>
          </a:xfrm>
          <a:prstGeom prst="leftBrace">
            <a:avLst>
              <a:gd name="adj1" fmla="val 10991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34825" name="左大括号 105480"/>
          <p:cNvSpPr/>
          <p:nvPr/>
        </p:nvSpPr>
        <p:spPr>
          <a:xfrm>
            <a:off x="1908175" y="3357563"/>
            <a:ext cx="69850" cy="922337"/>
          </a:xfrm>
          <a:prstGeom prst="leftBrace">
            <a:avLst>
              <a:gd name="adj1" fmla="val 10991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34826" name="左大括号 105481"/>
          <p:cNvSpPr/>
          <p:nvPr/>
        </p:nvSpPr>
        <p:spPr>
          <a:xfrm>
            <a:off x="1908175" y="4551363"/>
            <a:ext cx="69850" cy="922337"/>
          </a:xfrm>
          <a:prstGeom prst="leftBrace">
            <a:avLst>
              <a:gd name="adj1" fmla="val 10991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5483" name="矩形 105482"/>
          <p:cNvSpPr/>
          <p:nvPr/>
        </p:nvSpPr>
        <p:spPr>
          <a:xfrm>
            <a:off x="3995738" y="1965325"/>
            <a:ext cx="21526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有利条件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5484" name="矩形 105483"/>
          <p:cNvSpPr/>
          <p:nvPr/>
        </p:nvSpPr>
        <p:spPr>
          <a:xfrm>
            <a:off x="3995738" y="2541588"/>
            <a:ext cx="1227137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锋利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5485" name="矩形 105484"/>
          <p:cNvSpPr/>
          <p:nvPr/>
        </p:nvSpPr>
        <p:spPr>
          <a:xfrm>
            <a:off x="3348038" y="3189288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内城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5486" name="矩形 105485"/>
          <p:cNvSpPr/>
          <p:nvPr/>
        </p:nvSpPr>
        <p:spPr>
          <a:xfrm>
            <a:off x="3348038" y="3765550"/>
            <a:ext cx="1227137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城墙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5487" name="矩形 105486"/>
          <p:cNvSpPr/>
          <p:nvPr/>
        </p:nvSpPr>
        <p:spPr>
          <a:xfrm>
            <a:off x="3492500" y="4413250"/>
            <a:ext cx="30797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连词，表修饰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5488" name="矩形 105487"/>
          <p:cNvSpPr/>
          <p:nvPr/>
        </p:nvSpPr>
        <p:spPr>
          <a:xfrm>
            <a:off x="4322763" y="4989513"/>
            <a:ext cx="40068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连词，表转折，却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5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5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5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5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05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5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483" grpId="0"/>
      <p:bldP spid="105484" grpId="0"/>
      <p:bldP spid="105485" grpId="0"/>
      <p:bldP spid="105486" grpId="0"/>
      <p:bldP spid="105487" grpId="0"/>
      <p:bldP spid="10548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5842" name="对象 106497"/>
          <p:cNvGraphicFramePr/>
          <p:nvPr/>
        </p:nvGraphicFramePr>
        <p:xfrm>
          <a:off x="504825" y="3133725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6" name="" r:id="rId1" imgW="12296140" imgH="677545" progId="Word.Document.8">
                  <p:embed/>
                </p:oleObj>
              </mc:Choice>
              <mc:Fallback>
                <p:oleObj name="" r:id="rId1" imgW="12296140" imgH="677545" progId="Word.Document.8">
                  <p:embed/>
                  <p:pic>
                    <p:nvPicPr>
                      <p:cNvPr id="0" name="图片 311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3133725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843" name="对象 106498"/>
          <p:cNvGraphicFramePr/>
          <p:nvPr/>
        </p:nvGraphicFramePr>
        <p:xfrm>
          <a:off x="501650" y="2241550"/>
          <a:ext cx="10860088" cy="236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5" name="" r:id="rId3" imgW="12296140" imgH="2689225" progId="Word.Document.8">
                  <p:embed/>
                </p:oleObj>
              </mc:Choice>
              <mc:Fallback>
                <p:oleObj name="" r:id="rId3" imgW="12296140" imgH="2689225" progId="Word.Document.8">
                  <p:embed/>
                  <p:pic>
                    <p:nvPicPr>
                      <p:cNvPr id="0" name="图片 311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1650" y="2241550"/>
                        <a:ext cx="10860088" cy="23685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844" name="左大括号 106499"/>
          <p:cNvSpPr/>
          <p:nvPr/>
        </p:nvSpPr>
        <p:spPr>
          <a:xfrm>
            <a:off x="1936750" y="2349500"/>
            <a:ext cx="73025" cy="1871663"/>
          </a:xfrm>
          <a:prstGeom prst="leftBrace">
            <a:avLst>
              <a:gd name="adj1" fmla="val 213349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6501" name="矩形 106500"/>
          <p:cNvSpPr/>
          <p:nvPr/>
        </p:nvSpPr>
        <p:spPr>
          <a:xfrm>
            <a:off x="3419475" y="2109788"/>
            <a:ext cx="21526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助词，的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6502" name="矩形 106501"/>
          <p:cNvSpPr/>
          <p:nvPr/>
        </p:nvSpPr>
        <p:spPr>
          <a:xfrm>
            <a:off x="3441700" y="2714625"/>
            <a:ext cx="21145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动词，到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06503" name="矩形 106502"/>
          <p:cNvSpPr/>
          <p:nvPr/>
        </p:nvSpPr>
        <p:spPr>
          <a:xfrm>
            <a:off x="3419475" y="3262313"/>
            <a:ext cx="4468813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代词，代“得道者”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6504" name="矩形 106503"/>
          <p:cNvSpPr/>
          <p:nvPr/>
        </p:nvSpPr>
        <p:spPr>
          <a:xfrm>
            <a:off x="4068763" y="3910013"/>
            <a:ext cx="8639175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位于主谓之间，取消句子独立性，无实义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6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6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6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6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501" grpId="0"/>
      <p:bldP spid="106502" grpId="0"/>
      <p:bldP spid="106503" grpId="0"/>
      <p:bldP spid="10650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6866" name="对象 112641"/>
          <p:cNvGraphicFramePr/>
          <p:nvPr/>
        </p:nvGraphicFramePr>
        <p:xfrm>
          <a:off x="504825" y="1354138"/>
          <a:ext cx="10872788" cy="414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7" name="" r:id="rId1" imgW="12296140" imgH="4700905" progId="Word.Document.8">
                  <p:embed/>
                </p:oleObj>
              </mc:Choice>
              <mc:Fallback>
                <p:oleObj name="" r:id="rId1" imgW="12296140" imgH="4700905" progId="Word.Document.8">
                  <p:embed/>
                  <p:pic>
                    <p:nvPicPr>
                      <p:cNvPr id="0" name="图片 311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354138"/>
                        <a:ext cx="10872788" cy="4149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643" name="矩形 112642"/>
          <p:cNvSpPr/>
          <p:nvPr/>
        </p:nvSpPr>
        <p:spPr>
          <a:xfrm>
            <a:off x="4140200" y="1749425"/>
            <a:ext cx="165100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护城河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2644" name="矩形 112643"/>
          <p:cNvSpPr/>
          <p:nvPr/>
        </p:nvSpPr>
        <p:spPr>
          <a:xfrm>
            <a:off x="4140200" y="2325688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放弃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2645" name="矩形 112644"/>
          <p:cNvSpPr/>
          <p:nvPr/>
        </p:nvSpPr>
        <p:spPr>
          <a:xfrm>
            <a:off x="5926138" y="3535363"/>
            <a:ext cx="4468812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名词用作动词，限制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2646" name="矩形 112645"/>
          <p:cNvSpPr/>
          <p:nvPr/>
        </p:nvSpPr>
        <p:spPr>
          <a:xfrm>
            <a:off x="6011863" y="4125913"/>
            <a:ext cx="4932362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形容词用作动词，巩固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2647" name="矩形 112646"/>
          <p:cNvSpPr/>
          <p:nvPr/>
        </p:nvSpPr>
        <p:spPr>
          <a:xfrm>
            <a:off x="5940425" y="4702175"/>
            <a:ext cx="4932363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形容词用作动词，震慑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2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26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2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2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2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43" grpId="0"/>
      <p:bldP spid="112644" grpId="0"/>
      <p:bldP spid="112645" grpId="0"/>
      <p:bldP spid="112646" grpId="0"/>
      <p:bldP spid="11264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7890" name="对象 111617"/>
          <p:cNvGraphicFramePr/>
          <p:nvPr/>
        </p:nvGraphicFramePr>
        <p:xfrm>
          <a:off x="501650" y="1700213"/>
          <a:ext cx="10860088" cy="281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8" name="" r:id="rId1" imgW="12296140" imgH="3205480" progId="Word.Document.8">
                  <p:embed/>
                </p:oleObj>
              </mc:Choice>
              <mc:Fallback>
                <p:oleObj name="" r:id="rId1" imgW="12296140" imgH="3205480" progId="Word.Document.8">
                  <p:embed/>
                  <p:pic>
                    <p:nvPicPr>
                      <p:cNvPr id="0" name="图片 311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1650" y="1700213"/>
                        <a:ext cx="10860088" cy="28194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1619" name="对象 111618"/>
          <p:cNvGraphicFramePr/>
          <p:nvPr/>
        </p:nvGraphicFramePr>
        <p:xfrm>
          <a:off x="454025" y="2579688"/>
          <a:ext cx="10872788" cy="993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9" name="" r:id="rId3" imgW="12296140" imgH="677545" progId="Word.Document.8">
                  <p:embed/>
                </p:oleObj>
              </mc:Choice>
              <mc:Fallback>
                <p:oleObj name="" r:id="rId3" imgW="12296140" imgH="677545" progId="Word.Document.8">
                  <p:embed/>
                  <p:pic>
                    <p:nvPicPr>
                      <p:cNvPr id="0" name="图片 3118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54025" y="2579688"/>
                        <a:ext cx="10872788" cy="9937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1620" name="对象 111619"/>
          <p:cNvGraphicFramePr/>
          <p:nvPr/>
        </p:nvGraphicFramePr>
        <p:xfrm>
          <a:off x="504825" y="4005263"/>
          <a:ext cx="10872788" cy="2016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" name="" r:id="rId5" imgW="12296140" imgH="1344930" progId="Word.Document.8">
                  <p:embed/>
                </p:oleObj>
              </mc:Choice>
              <mc:Fallback>
                <p:oleObj name="" r:id="rId5" imgW="12296140" imgH="1344930" progId="Word.Document.8">
                  <p:embed/>
                  <p:pic>
                    <p:nvPicPr>
                      <p:cNvPr id="0" name="图片 311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4005263"/>
                        <a:ext cx="10872788" cy="20161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1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1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8914" name="对象 110593"/>
          <p:cNvGraphicFramePr/>
          <p:nvPr/>
        </p:nvGraphicFramePr>
        <p:xfrm>
          <a:off x="504825" y="1785938"/>
          <a:ext cx="10721975" cy="373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2" name="" r:id="rId1" imgW="12296140" imgH="3130550" progId="Word.Document.8">
                  <p:embed/>
                </p:oleObj>
              </mc:Choice>
              <mc:Fallback>
                <p:oleObj name="" r:id="rId1" imgW="12296140" imgH="3130550" progId="Word.Document.8">
                  <p:embed/>
                  <p:pic>
                    <p:nvPicPr>
                      <p:cNvPr id="0" name="图片 312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785938"/>
                        <a:ext cx="10721975" cy="37306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0595" name="对象 110594"/>
          <p:cNvGraphicFramePr/>
          <p:nvPr/>
        </p:nvGraphicFramePr>
        <p:xfrm>
          <a:off x="504825" y="2133600"/>
          <a:ext cx="10872788" cy="2519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3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12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133600"/>
                        <a:ext cx="10872788" cy="25193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0596" name="对象 110595"/>
          <p:cNvGraphicFramePr/>
          <p:nvPr/>
        </p:nvGraphicFramePr>
        <p:xfrm>
          <a:off x="504825" y="4324350"/>
          <a:ext cx="10872788" cy="1885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1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12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4324350"/>
                        <a:ext cx="10872788" cy="18859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0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0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9938" name="对象 109569"/>
          <p:cNvGraphicFramePr/>
          <p:nvPr/>
        </p:nvGraphicFramePr>
        <p:xfrm>
          <a:off x="504825" y="2060575"/>
          <a:ext cx="10872788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4" name="" r:id="rId1" imgW="12296140" imgH="1344930" progId="Word.Document.8">
                  <p:embed/>
                </p:oleObj>
              </mc:Choice>
              <mc:Fallback>
                <p:oleObj name="" r:id="rId1" imgW="12296140" imgH="1344930" progId="Word.Document.8">
                  <p:embed/>
                  <p:pic>
                    <p:nvPicPr>
                      <p:cNvPr id="0" name="图片 312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060575"/>
                        <a:ext cx="10872788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9571" name="对象 109570"/>
          <p:cNvGraphicFramePr/>
          <p:nvPr/>
        </p:nvGraphicFramePr>
        <p:xfrm>
          <a:off x="504825" y="3235325"/>
          <a:ext cx="10872788" cy="293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5" name="" r:id="rId3" imgW="12296140" imgH="2022475" progId="Word.Document.8">
                  <p:embed/>
                </p:oleObj>
              </mc:Choice>
              <mc:Fallback>
                <p:oleObj name="" r:id="rId3" imgW="12296140" imgH="2022475" progId="Word.Document.8">
                  <p:embed/>
                  <p:pic>
                    <p:nvPicPr>
                      <p:cNvPr id="0" name="图片 312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3235325"/>
                        <a:ext cx="10872788" cy="29305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9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</a:rPr>
              <a:t>《富贵不能淫》</a:t>
            </a:r>
            <a:endParaRPr lang="zh-CN" altLang="en-US" sz="36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3600" b="1"/>
              <a:t>  </a:t>
            </a:r>
            <a:r>
              <a:rPr lang="zh-CN" altLang="en-US" sz="3200" b="1"/>
              <a:t>　景春曰：“公孙衍、张仪岂不诚大丈夫哉？一怒而诸侯惧，安居而天下熄。”</a:t>
            </a:r>
            <a:endParaRPr lang="zh-CN" altLang="en-US" sz="3200" b="1"/>
          </a:p>
          <a:p>
            <a:pPr algn="l">
              <a:lnSpc>
                <a:spcPct val="110000"/>
              </a:lnSpc>
            </a:pPr>
            <a:r>
              <a:rPr lang="zh-CN" altLang="en-US" sz="3200" b="1"/>
              <a:t>　　孟子曰：“是焉得为大丈夫乎？子未学礼乎？丈夫之冠也，父命之；女子之嫁也，母命之，往送之门，戒之曰：‘往之女家，必敬必戒，无违夫子！’以顺为正者，妾妇之道也。居天下之广居，立天下之正位，行天下之大道。得志，与民由之；不得志，独行其道。富贵不能淫，贫贱不能移，威武不能屈，此之谓大丈夫。”</a:t>
            </a:r>
            <a:endParaRPr lang="zh-CN" altLang="en-US" sz="3200" b="1"/>
          </a:p>
        </p:txBody>
      </p:sp>
    </p:spTree>
    <p:custDataLst>
      <p:tags r:id="rId1"/>
    </p:custData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译文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　　景春说：“公孙衍、张仪难道不是真正有大志、有作为、有气节的男子吗？他们一发怒，连诸侯都害怕，他们安静居住下来，天下就太平无事。”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　　孟子说：“这哪里能算是有志气有作为的男子呢？你没有学过礼吗？男子行加冠礼时，父亲给予训导；女子出嫁时，母亲给予训导，送她到门口，告诫她说：‘到了你的丈夫的家里，一定要恭敬，一定要谨慎，不要违背你的</a:t>
            </a:r>
            <a:endParaRPr lang="zh-CN" altLang="en-US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5601" name="文本框 33795"/>
          <p:cNvSpPr txBox="1"/>
          <p:nvPr/>
        </p:nvSpPr>
        <p:spPr>
          <a:xfrm>
            <a:off x="1656715" y="1185545"/>
            <a:ext cx="5040313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文学常识：</a:t>
            </a:r>
            <a:endParaRPr lang="zh-CN" altLang="en-US" sz="3600" b="1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5602" name="文本框 33796"/>
          <p:cNvSpPr txBox="1"/>
          <p:nvPr/>
        </p:nvSpPr>
        <p:spPr>
          <a:xfrm>
            <a:off x="1763713" y="2060575"/>
            <a:ext cx="8539162" cy="42767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１</a:t>
            </a:r>
            <a:r>
              <a:rPr lang="en-US" altLang="zh-CN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.</a:t>
            </a:r>
            <a:r>
              <a:rPr lang="zh-CN" altLang="en-US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本文选自</a:t>
            </a:r>
            <a:r>
              <a:rPr lang="en-US" altLang="zh-CN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《           》</a:t>
            </a:r>
            <a:r>
              <a:rPr lang="zh-CN" altLang="en-US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，作者是＿＿＿，他是我国＿＿＿杰出的＿＿＿家、＿＿＿家，他所著的</a:t>
            </a:r>
            <a:r>
              <a:rPr lang="en-US" altLang="zh-CN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《</a:t>
            </a:r>
            <a:r>
              <a:rPr lang="zh-CN" altLang="en-US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＿＿＿＿</a:t>
            </a:r>
            <a:r>
              <a:rPr lang="en-US" altLang="zh-CN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》</a:t>
            </a:r>
            <a:r>
              <a:rPr lang="zh-CN" altLang="en-US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是我国古代最全面最系统的综合性地理著作，文笔绚烂，语言清丽。</a:t>
            </a:r>
            <a:endParaRPr lang="zh-CN" altLang="en-US" sz="3200" b="1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２</a:t>
            </a:r>
            <a:r>
              <a:rPr lang="en-US" altLang="zh-CN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.</a:t>
            </a:r>
            <a:r>
              <a:rPr lang="zh-CN" altLang="en-US" sz="3200" b="1" dirty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三峡包括＿＿＿、＿＿＿＿、＿＿＿＿。</a:t>
            </a:r>
            <a:endParaRPr lang="zh-CN" altLang="en-US" sz="3200" b="1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endParaRPr lang="zh-CN" altLang="en-US" sz="3200" b="1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</a:pPr>
            <a:endParaRPr lang="zh-CN" altLang="en-US" sz="3200" b="1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807" name="文本框 33806"/>
          <p:cNvSpPr txBox="1"/>
          <p:nvPr/>
        </p:nvSpPr>
        <p:spPr>
          <a:xfrm>
            <a:off x="4356100" y="2060575"/>
            <a:ext cx="2447925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33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水经注疏</a:t>
            </a:r>
            <a:endParaRPr lang="zh-CN" altLang="en-US" sz="2800" b="1" dirty="0">
              <a:solidFill>
                <a:srgbClr val="FF33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808" name="矩形 33807"/>
          <p:cNvSpPr/>
          <p:nvPr/>
        </p:nvSpPr>
        <p:spPr>
          <a:xfrm>
            <a:off x="7596188" y="1989138"/>
            <a:ext cx="2016125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33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郦道元</a:t>
            </a:r>
            <a:endParaRPr lang="zh-CN" altLang="en-US" sz="3200" b="1" dirty="0">
              <a:solidFill>
                <a:srgbClr val="FF33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809" name="文本框 33808"/>
          <p:cNvSpPr txBox="1"/>
          <p:nvPr/>
        </p:nvSpPr>
        <p:spPr>
          <a:xfrm>
            <a:off x="2844800" y="2636838"/>
            <a:ext cx="2232025" cy="58356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200" b="1" dirty="0">
                <a:solidFill>
                  <a:srgbClr val="FF33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北魏</a:t>
            </a:r>
            <a:endParaRPr lang="zh-CN" altLang="en-US" sz="3200" b="1" dirty="0">
              <a:solidFill>
                <a:srgbClr val="FF33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810" name="文本框 33809"/>
          <p:cNvSpPr txBox="1"/>
          <p:nvPr/>
        </p:nvSpPr>
        <p:spPr>
          <a:xfrm>
            <a:off x="5148263" y="2565400"/>
            <a:ext cx="2519362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33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地理学</a:t>
            </a:r>
            <a:endParaRPr lang="zh-CN" altLang="en-US" sz="2800" b="1" dirty="0">
              <a:solidFill>
                <a:srgbClr val="FF33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811" name="文本框 33810"/>
          <p:cNvSpPr txBox="1"/>
          <p:nvPr/>
        </p:nvSpPr>
        <p:spPr>
          <a:xfrm>
            <a:off x="7092950" y="2565400"/>
            <a:ext cx="2447925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散文学</a:t>
            </a:r>
            <a:endParaRPr lang="zh-CN" altLang="en-US" sz="2800" b="1" dirty="0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812" name="文本框 33811"/>
          <p:cNvSpPr txBox="1"/>
          <p:nvPr/>
        </p:nvSpPr>
        <p:spPr>
          <a:xfrm>
            <a:off x="3203575" y="3141663"/>
            <a:ext cx="2376488" cy="52197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28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水经注</a:t>
            </a:r>
            <a:endParaRPr lang="zh-CN" altLang="en-US" sz="2800" b="1" dirty="0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3813" name="文本框 33812"/>
          <p:cNvSpPr txBox="1"/>
          <p:nvPr/>
        </p:nvSpPr>
        <p:spPr>
          <a:xfrm>
            <a:off x="3924300" y="4221163"/>
            <a:ext cx="5832475" cy="6451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FF33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瞿塘峡  　巫 峡       西陵峡</a:t>
            </a:r>
            <a:endParaRPr lang="zh-CN" altLang="en-US" sz="3600" b="1">
              <a:solidFill>
                <a:srgbClr val="FF33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38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3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38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38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3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33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07" grpId="0"/>
      <p:bldP spid="33808" grpId="0"/>
      <p:bldP spid="33809" grpId="0"/>
      <p:bldP spid="33810" grpId="0"/>
      <p:bldP spid="33811" grpId="0"/>
      <p:bldP spid="33812" grpId="0"/>
      <p:bldP spid="3381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200" b="1">
                <a:sym typeface="+mn-ea"/>
              </a:rPr>
              <a:t>丈夫！’以顺从为做人原则的，是妾妇之道。居住在天下最宽广的住宅‘仁’里，站立在天下最正确的位置‘礼’上，行走在天下最宽广的道路‘义’上。能实现理想时，就同人民一起走这条正道；不能实现理想时，就独自行走在这条正道上。富贵不能使他的思想迷惑，贫贱不能使他的操守动摇，威武不能使他的意志屈服，这才叫作有志气有作为的大丈夫。”</a:t>
            </a:r>
            <a:endParaRPr lang="zh-CN" altLang="en-US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0962" name="对象 108545"/>
          <p:cNvGraphicFramePr/>
          <p:nvPr/>
        </p:nvGraphicFramePr>
        <p:xfrm>
          <a:off x="504825" y="1651000"/>
          <a:ext cx="10872788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6" name="" r:id="rId1" imgW="12296140" imgH="4023360" progId="Word.Document.8">
                  <p:embed/>
                </p:oleObj>
              </mc:Choice>
              <mc:Fallback>
                <p:oleObj name="" r:id="rId1" imgW="12296140" imgH="4023360" progId="Word.Document.8">
                  <p:embed/>
                  <p:pic>
                    <p:nvPicPr>
                      <p:cNvPr id="0" name="图片 312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651000"/>
                        <a:ext cx="10872788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8547" name="矩形 108546"/>
          <p:cNvSpPr/>
          <p:nvPr/>
        </p:nvSpPr>
        <p:spPr>
          <a:xfrm>
            <a:off x="5070475" y="2657475"/>
            <a:ext cx="261620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真正，确实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8548" name="矩形 108547"/>
          <p:cNvSpPr/>
          <p:nvPr/>
        </p:nvSpPr>
        <p:spPr>
          <a:xfrm>
            <a:off x="5045075" y="3251200"/>
            <a:ext cx="261620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怎么，哪里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8549" name="矩形 108548"/>
          <p:cNvSpPr/>
          <p:nvPr/>
        </p:nvSpPr>
        <p:spPr>
          <a:xfrm>
            <a:off x="5046663" y="3852863"/>
            <a:ext cx="261620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准则，标准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8550" name="矩形 108549"/>
          <p:cNvSpPr/>
          <p:nvPr/>
        </p:nvSpPr>
        <p:spPr>
          <a:xfrm>
            <a:off x="5062538" y="4441825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遵从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8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8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8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8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547" grpId="0"/>
      <p:bldP spid="108548" grpId="0"/>
      <p:bldP spid="108549" grpId="0"/>
      <p:bldP spid="108550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1986" name="对象 107521"/>
          <p:cNvGraphicFramePr/>
          <p:nvPr/>
        </p:nvGraphicFramePr>
        <p:xfrm>
          <a:off x="504825" y="2836863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7" name="" r:id="rId1" imgW="12296140" imgH="1344930" progId="Word.Document.8">
                  <p:embed/>
                </p:oleObj>
              </mc:Choice>
              <mc:Fallback>
                <p:oleObj name="" r:id="rId1" imgW="12296140" imgH="1344930" progId="Word.Document.8">
                  <p:embed/>
                  <p:pic>
                    <p:nvPicPr>
                      <p:cNvPr id="0" name="图片 312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836863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7523" name="矩形 107522"/>
          <p:cNvSpPr/>
          <p:nvPr/>
        </p:nvSpPr>
        <p:spPr>
          <a:xfrm>
            <a:off x="3146425" y="3248025"/>
            <a:ext cx="76358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女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7524" name="矩形 107523"/>
          <p:cNvSpPr/>
          <p:nvPr/>
        </p:nvSpPr>
        <p:spPr>
          <a:xfrm>
            <a:off x="4384675" y="3262313"/>
            <a:ext cx="76358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汝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07525" name="矩形 107524"/>
          <p:cNvSpPr/>
          <p:nvPr/>
        </p:nvSpPr>
        <p:spPr>
          <a:xfrm>
            <a:off x="5172075" y="3248025"/>
            <a:ext cx="76358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你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7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7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7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523" grpId="0"/>
      <p:bldP spid="107524" grpId="0"/>
      <p:bldP spid="107525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3010" name="对象 113665"/>
          <p:cNvGraphicFramePr/>
          <p:nvPr/>
        </p:nvGraphicFramePr>
        <p:xfrm>
          <a:off x="504825" y="1268413"/>
          <a:ext cx="10872788" cy="171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0" name="" r:id="rId1" imgW="12296140" imgH="1946910" progId="Word.Document.8">
                  <p:embed/>
                </p:oleObj>
              </mc:Choice>
              <mc:Fallback>
                <p:oleObj name="" r:id="rId1" imgW="12296140" imgH="1946910" progId="Word.Document.8">
                  <p:embed/>
                  <p:pic>
                    <p:nvPicPr>
                      <p:cNvPr id="0" name="图片 312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268413"/>
                        <a:ext cx="10872788" cy="17113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1" name="对象 113666"/>
          <p:cNvGraphicFramePr/>
          <p:nvPr/>
        </p:nvGraphicFramePr>
        <p:xfrm>
          <a:off x="504825" y="1844675"/>
          <a:ext cx="10872788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1" name="" r:id="rId3" imgW="12296140" imgH="2022475" progId="Word.Document.8">
                  <p:embed/>
                </p:oleObj>
              </mc:Choice>
              <mc:Fallback>
                <p:oleObj name="" r:id="rId3" imgW="12296140" imgH="2022475" progId="Word.Document.8">
                  <p:embed/>
                  <p:pic>
                    <p:nvPicPr>
                      <p:cNvPr id="0" name="图片 313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1844675"/>
                        <a:ext cx="10872788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2" name="对象 113667"/>
          <p:cNvGraphicFramePr/>
          <p:nvPr/>
        </p:nvGraphicFramePr>
        <p:xfrm>
          <a:off x="504825" y="3916363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2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13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3916363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3" name="对象 113668"/>
          <p:cNvGraphicFramePr/>
          <p:nvPr/>
        </p:nvGraphicFramePr>
        <p:xfrm>
          <a:off x="504825" y="3638550"/>
          <a:ext cx="10872788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8" name="" r:id="rId7" imgW="12296140" imgH="1344930" progId="Word.Document.8">
                  <p:embed/>
                </p:oleObj>
              </mc:Choice>
              <mc:Fallback>
                <p:oleObj name="" r:id="rId7" imgW="12296140" imgH="1344930" progId="Word.Document.8">
                  <p:embed/>
                  <p:pic>
                    <p:nvPicPr>
                      <p:cNvPr id="0" name="图片 312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4825" y="3638550"/>
                        <a:ext cx="10872788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4" name="对象 113669"/>
          <p:cNvGraphicFramePr/>
          <p:nvPr/>
        </p:nvGraphicFramePr>
        <p:xfrm>
          <a:off x="504825" y="5140325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9" name="" r:id="rId9" imgW="12296140" imgH="677545" progId="Word.Document.8">
                  <p:embed/>
                </p:oleObj>
              </mc:Choice>
              <mc:Fallback>
                <p:oleObj name="" r:id="rId9" imgW="12296140" imgH="677545" progId="Word.Document.8">
                  <p:embed/>
                  <p:pic>
                    <p:nvPicPr>
                      <p:cNvPr id="0" name="图片 3128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4825" y="5140325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3015" name="对象 113670"/>
          <p:cNvGraphicFramePr/>
          <p:nvPr/>
        </p:nvGraphicFramePr>
        <p:xfrm>
          <a:off x="504825" y="4862513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3" name="" r:id="rId11" imgW="12296140" imgH="1344930" progId="Word.Document.8">
                  <p:embed/>
                </p:oleObj>
              </mc:Choice>
              <mc:Fallback>
                <p:oleObj name="" r:id="rId11" imgW="12296140" imgH="1344930" progId="Word.Document.8">
                  <p:embed/>
                  <p:pic>
                    <p:nvPicPr>
                      <p:cNvPr id="0" name="图片 3132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04825" y="4862513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3016" name="左大括号 113671"/>
          <p:cNvSpPr/>
          <p:nvPr/>
        </p:nvSpPr>
        <p:spPr>
          <a:xfrm>
            <a:off x="1879600" y="1930400"/>
            <a:ext cx="100013" cy="1382713"/>
          </a:xfrm>
          <a:prstGeom prst="leftBrace">
            <a:avLst>
              <a:gd name="adj1" fmla="val 115083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43017" name="左大括号 113672"/>
          <p:cNvSpPr/>
          <p:nvPr/>
        </p:nvSpPr>
        <p:spPr>
          <a:xfrm>
            <a:off x="1836738" y="3675063"/>
            <a:ext cx="69850" cy="922337"/>
          </a:xfrm>
          <a:prstGeom prst="leftBrace">
            <a:avLst>
              <a:gd name="adj1" fmla="val 10991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43018" name="左大括号 113673"/>
          <p:cNvSpPr/>
          <p:nvPr/>
        </p:nvSpPr>
        <p:spPr>
          <a:xfrm>
            <a:off x="1836738" y="4868863"/>
            <a:ext cx="69850" cy="922337"/>
          </a:xfrm>
          <a:prstGeom prst="leftBrace">
            <a:avLst>
              <a:gd name="adj1" fmla="val 10991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3675" name="矩形 113674"/>
          <p:cNvSpPr/>
          <p:nvPr/>
        </p:nvSpPr>
        <p:spPr>
          <a:xfrm>
            <a:off x="4140200" y="1677988"/>
            <a:ext cx="21145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助词，的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3676" name="矩形 113675"/>
          <p:cNvSpPr/>
          <p:nvPr/>
        </p:nvSpPr>
        <p:spPr>
          <a:xfrm>
            <a:off x="3419475" y="2325688"/>
            <a:ext cx="257810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代词，代他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3677" name="矩形 113676"/>
          <p:cNvSpPr/>
          <p:nvPr/>
        </p:nvSpPr>
        <p:spPr>
          <a:xfrm>
            <a:off x="4221163" y="2901950"/>
            <a:ext cx="6786562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用于主谓之间，取消句子独立性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3678" name="矩形 113677"/>
          <p:cNvSpPr/>
          <p:nvPr/>
        </p:nvSpPr>
        <p:spPr>
          <a:xfrm>
            <a:off x="3419475" y="3478213"/>
            <a:ext cx="122713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告诫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3679" name="矩形 113678"/>
          <p:cNvSpPr/>
          <p:nvPr/>
        </p:nvSpPr>
        <p:spPr>
          <a:xfrm>
            <a:off x="3708400" y="4054475"/>
            <a:ext cx="122713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谨慎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3680" name="矩形 113679"/>
          <p:cNvSpPr/>
          <p:nvPr/>
        </p:nvSpPr>
        <p:spPr>
          <a:xfrm>
            <a:off x="4284663" y="4702175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居住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3681" name="矩形 113680"/>
          <p:cNvSpPr/>
          <p:nvPr/>
        </p:nvSpPr>
        <p:spPr>
          <a:xfrm>
            <a:off x="4284663" y="5278438"/>
            <a:ext cx="1227137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住宅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3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3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3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3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3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36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3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75" grpId="0"/>
      <p:bldP spid="113676" grpId="0"/>
      <p:bldP spid="113677" grpId="0"/>
      <p:bldP spid="113678" grpId="0"/>
      <p:bldP spid="113679" grpId="0"/>
      <p:bldP spid="113680" grpId="0"/>
      <p:bldP spid="113681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4034" name="对象 122881"/>
          <p:cNvGraphicFramePr/>
          <p:nvPr/>
        </p:nvGraphicFramePr>
        <p:xfrm>
          <a:off x="504825" y="1947863"/>
          <a:ext cx="10872788" cy="2963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4" name="" r:id="rId1" imgW="12296140" imgH="3356610" progId="Word.Document.8">
                  <p:embed/>
                </p:oleObj>
              </mc:Choice>
              <mc:Fallback>
                <p:oleObj name="" r:id="rId1" imgW="12296140" imgH="3356610" progId="Word.Document.8">
                  <p:embed/>
                  <p:pic>
                    <p:nvPicPr>
                      <p:cNvPr id="0" name="图片 313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947863"/>
                        <a:ext cx="10872788" cy="2963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2883" name="矩形 122882"/>
          <p:cNvSpPr/>
          <p:nvPr/>
        </p:nvSpPr>
        <p:spPr>
          <a:xfrm>
            <a:off x="1619250" y="2944813"/>
            <a:ext cx="492918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使动用法，使</a:t>
            </a:r>
            <a:r>
              <a:rPr lang="en-US" altLang="zh-CN" sz="3600" dirty="0">
                <a:latin typeface="Times New Roman" panose="02020603050405020304" pitchFamily="18" charset="0"/>
              </a:rPr>
              <a:t>……</a:t>
            </a:r>
            <a:r>
              <a:rPr lang="zh-CN" altLang="en-US" sz="3600" dirty="0">
                <a:latin typeface="Times New Roman" panose="02020603050405020304" pitchFamily="18" charset="0"/>
              </a:rPr>
              <a:t>惑乱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22884" name="矩形 122883"/>
          <p:cNvSpPr/>
          <p:nvPr/>
        </p:nvSpPr>
        <p:spPr>
          <a:xfrm>
            <a:off x="1611313" y="3535363"/>
            <a:ext cx="4929187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使动用法，使</a:t>
            </a:r>
            <a:r>
              <a:rPr lang="en-US" altLang="zh-CN" sz="3600" dirty="0">
                <a:latin typeface="Times New Roman" panose="02020603050405020304" pitchFamily="18" charset="0"/>
              </a:rPr>
              <a:t>……</a:t>
            </a:r>
            <a:r>
              <a:rPr lang="zh-CN" altLang="en-US" sz="3600" dirty="0">
                <a:latin typeface="Times New Roman" panose="02020603050405020304" pitchFamily="18" charset="0"/>
              </a:rPr>
              <a:t>改变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22885" name="矩形 122884"/>
          <p:cNvSpPr/>
          <p:nvPr/>
        </p:nvSpPr>
        <p:spPr>
          <a:xfrm>
            <a:off x="1619250" y="4125913"/>
            <a:ext cx="492918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使动用法，使</a:t>
            </a:r>
            <a:r>
              <a:rPr lang="en-US" altLang="zh-CN" sz="3600" dirty="0">
                <a:latin typeface="Times New Roman" panose="02020603050405020304" pitchFamily="18" charset="0"/>
              </a:rPr>
              <a:t>……</a:t>
            </a:r>
            <a:r>
              <a:rPr lang="zh-CN" altLang="en-US" sz="3600" dirty="0">
                <a:latin typeface="Times New Roman" panose="02020603050405020304" pitchFamily="18" charset="0"/>
              </a:rPr>
              <a:t>屈服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2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2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2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883" grpId="0"/>
      <p:bldP spid="122884" grpId="0"/>
      <p:bldP spid="122885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5058" name="对象 121857"/>
          <p:cNvGraphicFramePr/>
          <p:nvPr/>
        </p:nvGraphicFramePr>
        <p:xfrm>
          <a:off x="501650" y="1196975"/>
          <a:ext cx="10860088" cy="3419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5" name="" r:id="rId1" imgW="12296140" imgH="3872865" progId="Word.Document.8">
                  <p:embed/>
                </p:oleObj>
              </mc:Choice>
              <mc:Fallback>
                <p:oleObj name="" r:id="rId1" imgW="12296140" imgH="3872865" progId="Word.Document.8">
                  <p:embed/>
                  <p:pic>
                    <p:nvPicPr>
                      <p:cNvPr id="0" name="图片 313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1650" y="1196975"/>
                        <a:ext cx="10860088" cy="34194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1859" name="对象 121858"/>
          <p:cNvGraphicFramePr/>
          <p:nvPr/>
        </p:nvGraphicFramePr>
        <p:xfrm>
          <a:off x="504825" y="2060575"/>
          <a:ext cx="10872788" cy="1223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6" name="" r:id="rId3" imgW="12296140" imgH="677545" progId="Word.Document.8">
                  <p:embed/>
                </p:oleObj>
              </mc:Choice>
              <mc:Fallback>
                <p:oleObj name="" r:id="rId3" imgW="12296140" imgH="677545" progId="Word.Document.8">
                  <p:embed/>
                  <p:pic>
                    <p:nvPicPr>
                      <p:cNvPr id="0" name="图片 313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060575"/>
                        <a:ext cx="10872788" cy="12239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1861" name="对象 121860"/>
          <p:cNvGraphicFramePr/>
          <p:nvPr/>
        </p:nvGraphicFramePr>
        <p:xfrm>
          <a:off x="504825" y="3457575"/>
          <a:ext cx="10872788" cy="1158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7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13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3457575"/>
                        <a:ext cx="10872788" cy="11588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1862" name="对象 121861"/>
          <p:cNvGraphicFramePr/>
          <p:nvPr/>
        </p:nvGraphicFramePr>
        <p:xfrm>
          <a:off x="504825" y="4508500"/>
          <a:ext cx="10872788" cy="2160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1" name="" r:id="rId7" imgW="12296140" imgH="1344930" progId="Word.Document.8">
                  <p:embed/>
                </p:oleObj>
              </mc:Choice>
              <mc:Fallback>
                <p:oleObj name="" r:id="rId7" imgW="12296140" imgH="1344930" progId="Word.Document.8">
                  <p:embed/>
                  <p:pic>
                    <p:nvPicPr>
                      <p:cNvPr id="0" name="图片 314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4825" y="4508500"/>
                        <a:ext cx="10872788" cy="2160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1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1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1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6082" name="对象 120833"/>
          <p:cNvGraphicFramePr/>
          <p:nvPr/>
        </p:nvGraphicFramePr>
        <p:xfrm>
          <a:off x="504825" y="1989138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9" name="" r:id="rId1" imgW="12296140" imgH="677545" progId="Word.Document.8">
                  <p:embed/>
                </p:oleObj>
              </mc:Choice>
              <mc:Fallback>
                <p:oleObj name="" r:id="rId1" imgW="12296140" imgH="677545" progId="Word.Document.8">
                  <p:embed/>
                  <p:pic>
                    <p:nvPicPr>
                      <p:cNvPr id="0" name="图片 313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989138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0835" name="对象 120834"/>
          <p:cNvGraphicFramePr/>
          <p:nvPr/>
        </p:nvGraphicFramePr>
        <p:xfrm>
          <a:off x="504825" y="2587625"/>
          <a:ext cx="10872788" cy="285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0" name="" r:id="rId3" imgW="12296140" imgH="2022475" progId="Word.Document.8">
                  <p:embed/>
                </p:oleObj>
              </mc:Choice>
              <mc:Fallback>
                <p:oleObj name="" r:id="rId3" imgW="12296140" imgH="2022475" progId="Word.Document.8">
                  <p:embed/>
                  <p:pic>
                    <p:nvPicPr>
                      <p:cNvPr id="0" name="图片 313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587625"/>
                        <a:ext cx="10872788" cy="28575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08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</a:rPr>
              <a:t>《生于忧患，死于安乐》</a:t>
            </a:r>
            <a:endParaRPr lang="zh-CN" altLang="en-US" sz="36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10000"/>
              </a:lnSpc>
            </a:pPr>
            <a:r>
              <a:rPr lang="zh-CN" altLang="en-US" sz="3600" b="1"/>
              <a:t>  </a:t>
            </a:r>
            <a:r>
              <a:rPr lang="zh-CN" altLang="en-US" sz="3200" b="1"/>
              <a:t>　　舜发于畎亩之中，傅说举于版筑之间，胶鬲举于鱼盐之中，管夷吾举于士，孙叔敖举于海，百里奚举于市。故天将降大任于是人也，必先苦其心志，劳其筋骨，饿其体肤，空乏其身，行拂乱其所为，所以动心忍性，曾益其所不能。</a:t>
            </a:r>
            <a:endParaRPr lang="zh-CN" altLang="en-US" sz="3200" b="1"/>
          </a:p>
          <a:p>
            <a:pPr algn="l">
              <a:lnSpc>
                <a:spcPct val="110000"/>
              </a:lnSpc>
            </a:pPr>
            <a:r>
              <a:rPr lang="zh-CN" altLang="en-US" sz="3200" b="1"/>
              <a:t>　　人恒过，然后能改；困于心，衡于虑，而后作；征于色，发于声，而后喻。入则无法家拂士，出则无敌国外患者，国恒亡。然后知生于忧患而死于安乐也。</a:t>
            </a:r>
            <a:endParaRPr lang="zh-CN" altLang="en-US" sz="3200" b="1"/>
          </a:p>
        </p:txBody>
      </p:sp>
    </p:spTree>
    <p:custDataLst>
      <p:tags r:id="rId1"/>
    </p:custData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译文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　　舜从田野耕作之中被起用，傅说从筑墙的劳作之中被起用，胶鬲从贩鱼卖盐中被起用，管夷吾被从狱官手里救出来并受到任用，孙叔敖从海滨隐居的地方被起用，百里奚被从奴隶集市里赎买回来并被起用。所以上天要把重任降临在某人的身上，必定要先使他的内心痛苦，使他的筋骨劳累，使他经受饥饿之苦，以致肌肤消瘦，使他受贫困之苦，使他的每一行动都不如意，这样来使他的心灵受到震撼，使他的性情坚忍起来，增加他所不具备的能力。</a:t>
            </a:r>
            <a:endParaRPr lang="zh-CN" altLang="en-US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译文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　    人常常犯错，这样以后才能改正；内心忧困，思想阻塞，然后才能奋起；心绪显露在脸色上，表达在声音中，然后才能被人了解。一个国家，在内如果没有坚守法度的大臣和足以辅佐君王的贤士，在外没有与之匹敌的邻国和来自外国的祸患，就常常会有覆灭的危险。这样，就知道忧愁患害足以使人生存，安逸享乐足以使人灭亡的道理了。</a:t>
            </a:r>
            <a:endParaRPr lang="zh-CN" altLang="en-US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8194" name="对象 91139"/>
          <p:cNvGraphicFramePr/>
          <p:nvPr/>
        </p:nvGraphicFramePr>
        <p:xfrm>
          <a:off x="504825" y="1057275"/>
          <a:ext cx="10872788" cy="4743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12296140" imgH="5368290" progId="Word.Document.8">
                  <p:embed/>
                </p:oleObj>
              </mc:Choice>
              <mc:Fallback>
                <p:oleObj name="" r:id="rId1" imgW="12296140" imgH="5368290" progId="Word.Document.8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057275"/>
                        <a:ext cx="10872788" cy="47434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1141" name="矩形 91140"/>
          <p:cNvSpPr/>
          <p:nvPr/>
        </p:nvSpPr>
        <p:spPr>
          <a:xfrm>
            <a:off x="5032375" y="2133600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完全没有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1142" name="矩形 91141"/>
          <p:cNvSpPr/>
          <p:nvPr/>
        </p:nvSpPr>
        <p:spPr>
          <a:xfrm>
            <a:off x="5091113" y="2722563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正午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1143" name="矩形 91142"/>
          <p:cNvSpPr/>
          <p:nvPr/>
        </p:nvSpPr>
        <p:spPr>
          <a:xfrm>
            <a:off x="5032375" y="334327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半夜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1144" name="矩形 91143"/>
          <p:cNvSpPr/>
          <p:nvPr/>
        </p:nvSpPr>
        <p:spPr>
          <a:xfrm>
            <a:off x="4716463" y="3919538"/>
            <a:ext cx="271145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日光，这里指太阳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1145" name="矩形 91144"/>
          <p:cNvSpPr/>
          <p:nvPr/>
        </p:nvSpPr>
        <p:spPr>
          <a:xfrm>
            <a:off x="4773613" y="4508500"/>
            <a:ext cx="179228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冲上、漫上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1146" name="矩形 91145"/>
          <p:cNvSpPr/>
          <p:nvPr/>
        </p:nvSpPr>
        <p:spPr>
          <a:xfrm>
            <a:off x="4787900" y="5113338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顺流而下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1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1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1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1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1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1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141" grpId="0"/>
      <p:bldP spid="91142" grpId="0"/>
      <p:bldP spid="91143" grpId="0"/>
      <p:bldP spid="91144" grpId="0"/>
      <p:bldP spid="91145" grpId="0"/>
      <p:bldP spid="91146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7106" name="对象 119809"/>
          <p:cNvGraphicFramePr/>
          <p:nvPr/>
        </p:nvGraphicFramePr>
        <p:xfrm>
          <a:off x="504825" y="1651000"/>
          <a:ext cx="10872788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8" name="" r:id="rId1" imgW="12296140" imgH="4023360" progId="Word.Document.8">
                  <p:embed/>
                </p:oleObj>
              </mc:Choice>
              <mc:Fallback>
                <p:oleObj name="" r:id="rId1" imgW="12296140" imgH="4023360" progId="Word.Document.8">
                  <p:embed/>
                  <p:pic>
                    <p:nvPicPr>
                      <p:cNvPr id="0" name="图片 313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651000"/>
                        <a:ext cx="10872788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9813" name="矩形 119812"/>
          <p:cNvSpPr/>
          <p:nvPr/>
        </p:nvSpPr>
        <p:spPr>
          <a:xfrm>
            <a:off x="5019675" y="2632075"/>
            <a:ext cx="354330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兴起，指被任用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9814" name="矩形 119813"/>
          <p:cNvSpPr/>
          <p:nvPr/>
        </p:nvSpPr>
        <p:spPr>
          <a:xfrm>
            <a:off x="5076825" y="3233738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违背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9815" name="矩形 119814"/>
          <p:cNvSpPr/>
          <p:nvPr/>
        </p:nvSpPr>
        <p:spPr>
          <a:xfrm>
            <a:off x="6559550" y="3232150"/>
            <a:ext cx="122713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扰乱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9816" name="矩形 119815"/>
          <p:cNvSpPr/>
          <p:nvPr/>
        </p:nvSpPr>
        <p:spPr>
          <a:xfrm>
            <a:off x="4989513" y="3824288"/>
            <a:ext cx="4932362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奋起。这里指有所作为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9817" name="矩形 119816"/>
          <p:cNvSpPr/>
          <p:nvPr/>
        </p:nvSpPr>
        <p:spPr>
          <a:xfrm>
            <a:off x="5032375" y="4427538"/>
            <a:ext cx="21526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指在国外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9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9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9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9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9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3" grpId="0"/>
      <p:bldP spid="119814" grpId="0"/>
      <p:bldP spid="119815" grpId="0"/>
      <p:bldP spid="119816" grpId="0"/>
      <p:bldP spid="119817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8130" name="对象 118785"/>
          <p:cNvGraphicFramePr/>
          <p:nvPr/>
        </p:nvGraphicFramePr>
        <p:xfrm>
          <a:off x="504825" y="2243138"/>
          <a:ext cx="10872788" cy="237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2" name="" r:id="rId1" imgW="12296140" imgH="2689225" progId="Word.Document.8">
                  <p:embed/>
                </p:oleObj>
              </mc:Choice>
              <mc:Fallback>
                <p:oleObj name="" r:id="rId1" imgW="12296140" imgH="2689225" progId="Word.Document.8">
                  <p:embed/>
                  <p:pic>
                    <p:nvPicPr>
                      <p:cNvPr id="0" name="图片 314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243138"/>
                        <a:ext cx="10872788" cy="2371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8787" name="矩形 118786"/>
          <p:cNvSpPr/>
          <p:nvPr/>
        </p:nvSpPr>
        <p:spPr>
          <a:xfrm>
            <a:off x="4427538" y="2752725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曾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8788" name="矩形 118787"/>
          <p:cNvSpPr/>
          <p:nvPr/>
        </p:nvSpPr>
        <p:spPr>
          <a:xfrm>
            <a:off x="5646738" y="2752725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增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8789" name="矩形 118788"/>
          <p:cNvSpPr/>
          <p:nvPr/>
        </p:nvSpPr>
        <p:spPr>
          <a:xfrm>
            <a:off x="6430963" y="2627313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增加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8790" name="矩形 118789"/>
          <p:cNvSpPr/>
          <p:nvPr/>
        </p:nvSpPr>
        <p:spPr>
          <a:xfrm>
            <a:off x="4441825" y="3328988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衡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8791" name="矩形 118790"/>
          <p:cNvSpPr/>
          <p:nvPr/>
        </p:nvSpPr>
        <p:spPr>
          <a:xfrm>
            <a:off x="5657850" y="3317875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横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8792" name="矩形 118791"/>
          <p:cNvSpPr/>
          <p:nvPr/>
        </p:nvSpPr>
        <p:spPr>
          <a:xfrm>
            <a:off x="6430963" y="3232150"/>
            <a:ext cx="261620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梗塞、不顺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8793" name="矩形 118792"/>
          <p:cNvSpPr/>
          <p:nvPr/>
        </p:nvSpPr>
        <p:spPr>
          <a:xfrm>
            <a:off x="4441825" y="3933825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拂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8794" name="矩形 118793"/>
          <p:cNvSpPr/>
          <p:nvPr/>
        </p:nvSpPr>
        <p:spPr>
          <a:xfrm>
            <a:off x="5681663" y="3948113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弼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8795" name="矩形 118794"/>
          <p:cNvSpPr/>
          <p:nvPr/>
        </p:nvSpPr>
        <p:spPr>
          <a:xfrm>
            <a:off x="6430963" y="3824288"/>
            <a:ext cx="1227137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辅佐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8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8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8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8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8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8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8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18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18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787" grpId="0"/>
      <p:bldP spid="118788" grpId="0"/>
      <p:bldP spid="118789" grpId="0"/>
      <p:bldP spid="118790" grpId="0"/>
      <p:bldP spid="118791" grpId="0"/>
      <p:bldP spid="118792" grpId="0"/>
      <p:bldP spid="118793" grpId="0"/>
      <p:bldP spid="118794" grpId="0"/>
      <p:bldP spid="118795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49154" name="对象 117761"/>
          <p:cNvGraphicFramePr/>
          <p:nvPr/>
        </p:nvGraphicFramePr>
        <p:xfrm>
          <a:off x="504825" y="1701800"/>
          <a:ext cx="10872788" cy="171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5" name="" r:id="rId1" imgW="12296140" imgH="1946910" progId="Word.Document.8">
                  <p:embed/>
                </p:oleObj>
              </mc:Choice>
              <mc:Fallback>
                <p:oleObj name="" r:id="rId1" imgW="12296140" imgH="1946910" progId="Word.Document.8">
                  <p:embed/>
                  <p:pic>
                    <p:nvPicPr>
                      <p:cNvPr id="0" name="图片 314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701800"/>
                        <a:ext cx="10872788" cy="17113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55" name="对象 117762"/>
          <p:cNvGraphicFramePr/>
          <p:nvPr/>
        </p:nvGraphicFramePr>
        <p:xfrm>
          <a:off x="504825" y="2205038"/>
          <a:ext cx="10872788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6" name="" r:id="rId3" imgW="12296140" imgH="2022475" progId="Word.Document.8">
                  <p:embed/>
                </p:oleObj>
              </mc:Choice>
              <mc:Fallback>
                <p:oleObj name="" r:id="rId3" imgW="12296140" imgH="2022475" progId="Word.Document.8">
                  <p:embed/>
                  <p:pic>
                    <p:nvPicPr>
                      <p:cNvPr id="0" name="图片 314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205038"/>
                        <a:ext cx="10872788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56" name="对象 117763"/>
          <p:cNvGraphicFramePr/>
          <p:nvPr/>
        </p:nvGraphicFramePr>
        <p:xfrm>
          <a:off x="504825" y="4278313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3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14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4278313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9157" name="对象 117764"/>
          <p:cNvGraphicFramePr/>
          <p:nvPr/>
        </p:nvGraphicFramePr>
        <p:xfrm>
          <a:off x="504825" y="4043363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4" name="" r:id="rId7" imgW="12296140" imgH="1344930" progId="Word.Document.8">
                  <p:embed/>
                </p:oleObj>
              </mc:Choice>
              <mc:Fallback>
                <p:oleObj name="" r:id="rId7" imgW="12296140" imgH="1344930" progId="Word.Document.8">
                  <p:embed/>
                  <p:pic>
                    <p:nvPicPr>
                      <p:cNvPr id="0" name="图片 314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4825" y="4043363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49158" name="左大括号 117765"/>
          <p:cNvSpPr/>
          <p:nvPr/>
        </p:nvSpPr>
        <p:spPr>
          <a:xfrm>
            <a:off x="1865313" y="2301875"/>
            <a:ext cx="100012" cy="1382713"/>
          </a:xfrm>
          <a:prstGeom prst="leftBrace">
            <a:avLst>
              <a:gd name="adj1" fmla="val 115084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49159" name="左大括号 117766"/>
          <p:cNvSpPr/>
          <p:nvPr/>
        </p:nvSpPr>
        <p:spPr>
          <a:xfrm>
            <a:off x="1881188" y="4032250"/>
            <a:ext cx="69850" cy="922338"/>
          </a:xfrm>
          <a:prstGeom prst="leftBrace">
            <a:avLst>
              <a:gd name="adj1" fmla="val 10991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7769" name="矩形 117768"/>
          <p:cNvSpPr/>
          <p:nvPr/>
        </p:nvSpPr>
        <p:spPr>
          <a:xfrm>
            <a:off x="4221163" y="2081213"/>
            <a:ext cx="763587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从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7770" name="矩形 117769"/>
          <p:cNvSpPr/>
          <p:nvPr/>
        </p:nvSpPr>
        <p:spPr>
          <a:xfrm>
            <a:off x="5464175" y="2686050"/>
            <a:ext cx="72548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给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7771" name="矩形 117770"/>
          <p:cNvSpPr/>
          <p:nvPr/>
        </p:nvSpPr>
        <p:spPr>
          <a:xfrm>
            <a:off x="4500563" y="3262313"/>
            <a:ext cx="763587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在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7772" name="矩形 117771"/>
          <p:cNvSpPr/>
          <p:nvPr/>
        </p:nvSpPr>
        <p:spPr>
          <a:xfrm>
            <a:off x="4211638" y="3910013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狱官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7773" name="矩形 117772"/>
          <p:cNvSpPr/>
          <p:nvPr/>
        </p:nvSpPr>
        <p:spPr>
          <a:xfrm>
            <a:off x="4500563" y="4486275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贤士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7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7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7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7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7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69" grpId="0"/>
      <p:bldP spid="117770" grpId="0"/>
      <p:bldP spid="117771" grpId="0"/>
      <p:bldP spid="117772" grpId="0"/>
      <p:bldP spid="117773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0178" name="对象 116737"/>
          <p:cNvGraphicFramePr/>
          <p:nvPr/>
        </p:nvGraphicFramePr>
        <p:xfrm>
          <a:off x="504825" y="1354138"/>
          <a:ext cx="10872788" cy="414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7" name="" r:id="rId1" imgW="12296140" imgH="4700905" progId="Word.Document.8">
                  <p:embed/>
                </p:oleObj>
              </mc:Choice>
              <mc:Fallback>
                <p:oleObj name="" r:id="rId1" imgW="12296140" imgH="4700905" progId="Word.Document.8">
                  <p:embed/>
                  <p:pic>
                    <p:nvPicPr>
                      <p:cNvPr id="0" name="图片 314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354138"/>
                        <a:ext cx="10872788" cy="4149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6739" name="矩形 116738"/>
          <p:cNvSpPr/>
          <p:nvPr/>
        </p:nvSpPr>
        <p:spPr>
          <a:xfrm>
            <a:off x="5053013" y="1778000"/>
            <a:ext cx="11874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狱官</a:t>
            </a:r>
            <a:r>
              <a:rPr lang="zh-CN" altLang="en-US" dirty="0">
                <a:latin typeface="Times New Roman" panose="02020603050405020304" pitchFamily="18" charset="0"/>
              </a:rPr>
              <a:t>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6740" name="矩形 116739"/>
          <p:cNvSpPr/>
          <p:nvPr/>
        </p:nvSpPr>
        <p:spPr>
          <a:xfrm>
            <a:off x="5076825" y="2354263"/>
            <a:ext cx="261620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征验、表现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6741" name="矩形 116740"/>
          <p:cNvSpPr/>
          <p:nvPr/>
        </p:nvSpPr>
        <p:spPr>
          <a:xfrm>
            <a:off x="5073650" y="2930525"/>
            <a:ext cx="261620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了解、明白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6742" name="矩形 116741"/>
          <p:cNvSpPr/>
          <p:nvPr/>
        </p:nvSpPr>
        <p:spPr>
          <a:xfrm>
            <a:off x="5046663" y="3535363"/>
            <a:ext cx="2152650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这样以后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6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6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6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6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39" grpId="0"/>
      <p:bldP spid="116740" grpId="0"/>
      <p:bldP spid="116741" grpId="0"/>
      <p:bldP spid="116742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1202" name="对象 115713"/>
          <p:cNvGraphicFramePr/>
          <p:nvPr/>
        </p:nvGraphicFramePr>
        <p:xfrm>
          <a:off x="504825" y="2243138"/>
          <a:ext cx="10872788" cy="237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8" name="" r:id="rId1" imgW="12296140" imgH="2689225" progId="Word.Document.8">
                  <p:embed/>
                </p:oleObj>
              </mc:Choice>
              <mc:Fallback>
                <p:oleObj name="" r:id="rId1" imgW="12296140" imgH="2689225" progId="Word.Document.8">
                  <p:embed/>
                  <p:pic>
                    <p:nvPicPr>
                      <p:cNvPr id="0" name="图片 3147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243138"/>
                        <a:ext cx="10872788" cy="2371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5715" name="矩形 115714"/>
          <p:cNvSpPr/>
          <p:nvPr/>
        </p:nvSpPr>
        <p:spPr>
          <a:xfrm>
            <a:off x="4384675" y="2627313"/>
            <a:ext cx="492918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使动用法，使</a:t>
            </a:r>
            <a:r>
              <a:rPr lang="en-US" altLang="zh-CN" sz="3600" dirty="0">
                <a:latin typeface="Times New Roman" panose="02020603050405020304" pitchFamily="18" charset="0"/>
              </a:rPr>
              <a:t>……</a:t>
            </a:r>
            <a:r>
              <a:rPr lang="zh-CN" altLang="en-US" sz="3600" dirty="0">
                <a:latin typeface="Times New Roman" panose="02020603050405020304" pitchFamily="18" charset="0"/>
              </a:rPr>
              <a:t>痛苦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5716" name="矩形 115715"/>
          <p:cNvSpPr/>
          <p:nvPr/>
        </p:nvSpPr>
        <p:spPr>
          <a:xfrm>
            <a:off x="4419600" y="3219450"/>
            <a:ext cx="4929188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使动用法，使</a:t>
            </a:r>
            <a:r>
              <a:rPr lang="en-US" altLang="zh-CN" sz="3600" dirty="0">
                <a:latin typeface="Times New Roman" panose="02020603050405020304" pitchFamily="18" charset="0"/>
              </a:rPr>
              <a:t>……</a:t>
            </a:r>
            <a:r>
              <a:rPr lang="zh-CN" altLang="en-US" sz="3600" dirty="0">
                <a:latin typeface="Times New Roman" panose="02020603050405020304" pitchFamily="18" charset="0"/>
              </a:rPr>
              <a:t>坚忍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  <p:sp>
        <p:nvSpPr>
          <p:cNvPr id="115717" name="矩形 115716"/>
          <p:cNvSpPr/>
          <p:nvPr/>
        </p:nvSpPr>
        <p:spPr>
          <a:xfrm>
            <a:off x="4441825" y="3810000"/>
            <a:ext cx="4932363" cy="6477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sz="3600" dirty="0">
                <a:latin typeface="Times New Roman" panose="02020603050405020304" pitchFamily="18" charset="0"/>
              </a:rPr>
              <a:t>名词用作动词，犯错误 </a:t>
            </a:r>
            <a:endParaRPr lang="zh-CN" altLang="en-US" sz="3600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57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57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57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15" grpId="0"/>
      <p:bldP spid="115716" grpId="0"/>
      <p:bldP spid="115717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2226" name="对象 114689"/>
          <p:cNvGraphicFramePr/>
          <p:nvPr/>
        </p:nvGraphicFramePr>
        <p:xfrm>
          <a:off x="501650" y="1614488"/>
          <a:ext cx="10871200" cy="37068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7" name="" r:id="rId1" imgW="12296140" imgH="4195445" progId="Word.Document.8">
                  <p:embed/>
                </p:oleObj>
              </mc:Choice>
              <mc:Fallback>
                <p:oleObj name="" r:id="rId1" imgW="12296140" imgH="4195445" progId="Word.Document.8">
                  <p:embed/>
                  <p:pic>
                    <p:nvPicPr>
                      <p:cNvPr id="0" name="图片 315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1650" y="1614488"/>
                        <a:ext cx="10871200" cy="370681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4691" name="对象 114690"/>
          <p:cNvGraphicFramePr/>
          <p:nvPr/>
        </p:nvGraphicFramePr>
        <p:xfrm>
          <a:off x="504825" y="2622550"/>
          <a:ext cx="10873105" cy="1305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8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15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622550"/>
                        <a:ext cx="10873105" cy="130556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4692" name="对象 114691"/>
          <p:cNvGraphicFramePr/>
          <p:nvPr/>
        </p:nvGraphicFramePr>
        <p:xfrm>
          <a:off x="504825" y="4413250"/>
          <a:ext cx="10873105" cy="15386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9" name="" r:id="rId5" imgW="12296140" imgH="1344930" progId="Word.Document.8">
                  <p:embed/>
                </p:oleObj>
              </mc:Choice>
              <mc:Fallback>
                <p:oleObj name="" r:id="rId5" imgW="12296140" imgH="1344930" progId="Word.Document.8">
                  <p:embed/>
                  <p:pic>
                    <p:nvPicPr>
                      <p:cNvPr id="0" name="图片 315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4413250"/>
                        <a:ext cx="10873105" cy="153860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4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4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3250" name="对象 123905"/>
          <p:cNvGraphicFramePr/>
          <p:nvPr/>
        </p:nvGraphicFramePr>
        <p:xfrm>
          <a:off x="504825" y="2205038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0" name="" r:id="rId1" imgW="12296140" imgH="677545" progId="Word.Document.8">
                  <p:embed/>
                </p:oleObj>
              </mc:Choice>
              <mc:Fallback>
                <p:oleObj name="" r:id="rId1" imgW="12296140" imgH="677545" progId="Word.Document.8">
                  <p:embed/>
                  <p:pic>
                    <p:nvPicPr>
                      <p:cNvPr id="0" name="图片 315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205038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3907" name="对象 123906"/>
          <p:cNvGraphicFramePr/>
          <p:nvPr/>
        </p:nvGraphicFramePr>
        <p:xfrm>
          <a:off x="504825" y="2730500"/>
          <a:ext cx="10872788" cy="3074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1" name="" r:id="rId3" imgW="12296140" imgH="2022475" progId="Word.Document.8">
                  <p:embed/>
                </p:oleObj>
              </mc:Choice>
              <mc:Fallback>
                <p:oleObj name="" r:id="rId3" imgW="12296140" imgH="2022475" progId="Word.Document.8">
                  <p:embed/>
                  <p:pic>
                    <p:nvPicPr>
                      <p:cNvPr id="0" name="图片 316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730500"/>
                        <a:ext cx="10872788" cy="30749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3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</a:rPr>
              <a:t>《愚公移山》</a:t>
            </a:r>
            <a:endParaRPr lang="zh-CN" altLang="en-US" sz="36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00000"/>
              </a:lnSpc>
            </a:pPr>
            <a:r>
              <a:rPr lang="zh-CN" altLang="en-US" sz="3600" b="1"/>
              <a:t>  </a:t>
            </a:r>
            <a:r>
              <a:rPr lang="zh-CN" altLang="en-US" sz="3200" b="1"/>
              <a:t>　太行、王屋二山，方七百里，高万仞，本在冀州之南，河阳之北。</a:t>
            </a:r>
            <a:endParaRPr lang="zh-CN" altLang="en-US" sz="3200" b="1"/>
          </a:p>
          <a:p>
            <a:pPr algn="l">
              <a:lnSpc>
                <a:spcPct val="110000"/>
              </a:lnSpc>
            </a:pPr>
            <a:r>
              <a:rPr lang="zh-CN" altLang="en-US" sz="3200" b="1"/>
              <a:t>　　北山愚公者，年且九十，面山而居。惩山北之塞，出入之迂也，聚室而谋曰：“吾与汝毕力平险，指通豫南，达于汉阴，可乎？”杂然相许。其妻献疑曰：“以君之力，曾不能损魁父之丘，如太行、王屋何？且焉置土石？”杂曰：“投诸渤海之尾，隐土之北。”遂率子孙荷担者三夫，叩石垦壤，箕畚运于渤海之尾。邻人京城氏之孀妻有遗男，始龀，跳往助之。寒暑易节，始一反焉。</a:t>
            </a:r>
            <a:endParaRPr lang="zh-CN" altLang="en-US" sz="3200" b="1"/>
          </a:p>
        </p:txBody>
      </p:sp>
    </p:spTree>
    <p:custDataLst>
      <p:tags r:id="rId1"/>
    </p:custData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10000"/>
              </a:lnSpc>
            </a:pPr>
            <a:r>
              <a:rPr lang="en-US" altLang="zh-CN" sz="3200" b="1"/>
              <a:t>         </a:t>
            </a:r>
            <a:r>
              <a:rPr lang="zh-CN" altLang="en-US" sz="3200" b="1"/>
              <a:t>河曲智叟笑而止之曰：“甚矣，汝之不惠！以残年余力，曾不能毁山之一毛，其如土石何？”北山愚公长息曰：“汝心之固，固不可彻，曾不若孀妻弱子。虽我之死，有子存焉。子又生孙，孙又生子；子又有子，子又有孙；子子孙孙无穷匮也，而山不加增，何苦而不平？”河曲智叟亡以应。</a:t>
            </a:r>
            <a:endParaRPr lang="zh-CN" altLang="en-US" sz="3200" b="1"/>
          </a:p>
          <a:p>
            <a:pPr algn="l">
              <a:lnSpc>
                <a:spcPct val="110000"/>
              </a:lnSpc>
            </a:pPr>
            <a:r>
              <a:rPr lang="zh-CN" altLang="en-US" sz="3200" b="1"/>
              <a:t>　　操蛇之神闻之，惧其不已也，告之于帝。帝感其诚，命夸娥氏二子负二山，一厝朔东，一厝雍南。自此，冀之南，汉之阴，无陇断焉。</a:t>
            </a:r>
            <a:endParaRPr lang="zh-CN" altLang="en-US" sz="3200" b="1"/>
          </a:p>
        </p:txBody>
      </p:sp>
    </p:spTree>
    <p:custDataLst>
      <p:tags r:id="rId1"/>
    </p:custData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译文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　　太行、王屋两座山，方圆七百里，高七八千丈，本来在冀州南边，河阳的北边。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en-US" altLang="zh-CN" sz="3200" b="1">
                <a:sym typeface="+mn-ea"/>
              </a:rPr>
              <a:t>　   北山下面有个名叫愚公的人，年龄将近九十岁了，面对着山居住。他苦于山区北部的阻塞，出来进去都要绕道，于是集合全家人商量说：“我跟你们尽全力铲除险峻的大山，使道路一直通向豫州南部，到达汉水南岸，好吗？”大家纷纷表示赞同。他的妻子提出疑问说：“凭你的力气，连魁父这座小山也不能削平，能把太行、王屋怎么样呢？</a:t>
            </a:r>
            <a:endParaRPr lang="en-US" altLang="zh-CN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9218" name="对象 90114"/>
          <p:cNvGraphicFramePr/>
          <p:nvPr/>
        </p:nvGraphicFramePr>
        <p:xfrm>
          <a:off x="504825" y="1046163"/>
          <a:ext cx="10872788" cy="5335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" r:id="rId1" imgW="12296140" imgH="6035040" progId="Word.Document.8">
                  <p:embed/>
                </p:oleObj>
              </mc:Choice>
              <mc:Fallback>
                <p:oleObj name="" r:id="rId1" imgW="12296140" imgH="6035040" progId="Word.Document.8">
                  <p:embed/>
                  <p:pic>
                    <p:nvPicPr>
                      <p:cNvPr id="0" name="图片 307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046163"/>
                        <a:ext cx="10872788" cy="533558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90116" name="矩形 90115"/>
          <p:cNvSpPr/>
          <p:nvPr/>
        </p:nvSpPr>
        <p:spPr>
          <a:xfrm>
            <a:off x="4860925" y="966788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逆流而上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0117" name="矩形 90116"/>
          <p:cNvSpPr/>
          <p:nvPr/>
        </p:nvSpPr>
        <p:spPr>
          <a:xfrm>
            <a:off x="4802188" y="1557338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急流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0118" name="矩形 90117"/>
          <p:cNvSpPr/>
          <p:nvPr/>
        </p:nvSpPr>
        <p:spPr>
          <a:xfrm>
            <a:off x="5148263" y="2147888"/>
            <a:ext cx="179228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回旋的清波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0119" name="矩形 90118"/>
          <p:cNvSpPr/>
          <p:nvPr/>
        </p:nvSpPr>
        <p:spPr>
          <a:xfrm>
            <a:off x="5105400" y="2736850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极高的山峰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0120" name="矩形 90119"/>
          <p:cNvSpPr/>
          <p:nvPr/>
        </p:nvSpPr>
        <p:spPr>
          <a:xfrm>
            <a:off x="5076825" y="3328988"/>
            <a:ext cx="2405063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飞速地往下冲荡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0121" name="矩形 90120"/>
          <p:cNvSpPr/>
          <p:nvPr/>
        </p:nvSpPr>
        <p:spPr>
          <a:xfrm>
            <a:off x="4832350" y="3917950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茂盛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0122" name="矩形 90121"/>
          <p:cNvSpPr/>
          <p:nvPr/>
        </p:nvSpPr>
        <p:spPr>
          <a:xfrm>
            <a:off x="5148263" y="4508500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天刚放晴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0123" name="矩形 90122"/>
          <p:cNvSpPr/>
          <p:nvPr/>
        </p:nvSpPr>
        <p:spPr>
          <a:xfrm>
            <a:off x="5091113" y="5087938"/>
            <a:ext cx="179228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下霜的早晨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90124" name="矩形 90123"/>
          <p:cNvSpPr/>
          <p:nvPr/>
        </p:nvSpPr>
        <p:spPr>
          <a:xfrm>
            <a:off x="5091113" y="5689600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接连不断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0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0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0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0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0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90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0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90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90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16" grpId="0"/>
      <p:bldP spid="90117" grpId="0"/>
      <p:bldP spid="90118" grpId="0"/>
      <p:bldP spid="90119" grpId="0"/>
      <p:bldP spid="90120" grpId="0"/>
      <p:bldP spid="90121" grpId="0"/>
      <p:bldP spid="90122" grpId="0"/>
      <p:bldP spid="90123" grpId="0"/>
      <p:bldP spid="90124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en-US" altLang="zh-CN" sz="3200" b="1">
                <a:sym typeface="+mn-ea"/>
              </a:rPr>
              <a:t>再说，挖下来的土和石头又安放在哪里？”众人说：“把它扔到渤海的边上，隐土的北边。”于是愚公率领儿孙中能挑担子的三个人上了山，凿石头，挖土，用箕畚运到渤海边上。邻居京城氏的寡妇有个男孩，刚刚换牙的年纪，蹦蹦跳跳地去帮助他。冬夏换季，才能往返一次。</a:t>
            </a:r>
            <a:endParaRPr lang="en-US" altLang="zh-CN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en-US" altLang="zh-CN" sz="3200" b="1">
                <a:sym typeface="+mn-ea"/>
              </a:rPr>
              <a:t>           河湾上聪明的老头讥笑愚公，阻止他干这件事，说：“你真的太愚蠢了！就凭你残余的岁月、剩下的力气连山上的一棵草都动不了，又能把泥土石头怎么样呢？”北山愚公长叹一声说：“你思想顽固，顽固到了不可改变的地步，连孤儿寡妇都比不上。即使我死了，还有儿子在呀；</a:t>
            </a:r>
            <a:endParaRPr lang="en-US" altLang="zh-CN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en-US" altLang="zh-CN" sz="3200" b="1">
                <a:sym typeface="+mn-ea"/>
              </a:rPr>
              <a:t>儿子又生孙子，孙子又生儿子；儿子又有儿子，儿子又有孙子；子子孙孙无穷无尽，可是山却不会增高加大，还怕挖不平吗？”河曲智叟无话可答。</a:t>
            </a:r>
            <a:endParaRPr lang="en-US" altLang="zh-CN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en-US" altLang="zh-CN" sz="3200" b="1">
                <a:sym typeface="+mn-ea"/>
              </a:rPr>
              <a:t>　    手中拿着蛇的山神听说了这件事，怕他不停地干下去，于是向天帝报告了。天帝被愚公的诚心感动，命令大力神夸娥氏的两个儿子背走了那两座山，一座放在朔方的东边，一座放在雍州的南边。从这以后，冀州的南部直到汉水南岸，再也没有高山阻隔了。</a:t>
            </a:r>
            <a:endParaRPr lang="en-US" altLang="zh-CN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4274" name="对象 124929"/>
          <p:cNvGraphicFramePr/>
          <p:nvPr/>
        </p:nvGraphicFramePr>
        <p:xfrm>
          <a:off x="504825" y="1057275"/>
          <a:ext cx="10872788" cy="4743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2" name="" r:id="rId1" imgW="12296140" imgH="5368290" progId="Word.Document.8">
                  <p:embed/>
                </p:oleObj>
              </mc:Choice>
              <mc:Fallback>
                <p:oleObj name="" r:id="rId1" imgW="12296140" imgH="5368290" progId="Word.Document.8">
                  <p:embed/>
                  <p:pic>
                    <p:nvPicPr>
                      <p:cNvPr id="0" name="图片 316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057275"/>
                        <a:ext cx="10872788" cy="47434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4931" name="矩形 124930"/>
          <p:cNvSpPr/>
          <p:nvPr/>
        </p:nvSpPr>
        <p:spPr>
          <a:xfrm>
            <a:off x="5364163" y="2133600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苦于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4932" name="矩形 124931"/>
          <p:cNvSpPr/>
          <p:nvPr/>
        </p:nvSpPr>
        <p:spPr>
          <a:xfrm>
            <a:off x="7308850" y="2133600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阻塞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4933" name="矩形 124932"/>
          <p:cNvSpPr/>
          <p:nvPr/>
        </p:nvSpPr>
        <p:spPr>
          <a:xfrm>
            <a:off x="5364163" y="2752725"/>
            <a:ext cx="179228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曲折，绕远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4934" name="矩形 124933"/>
          <p:cNvSpPr/>
          <p:nvPr/>
        </p:nvSpPr>
        <p:spPr>
          <a:xfrm>
            <a:off x="5378450" y="3328988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家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4935" name="矩形 124934"/>
          <p:cNvSpPr/>
          <p:nvPr/>
        </p:nvSpPr>
        <p:spPr>
          <a:xfrm>
            <a:off x="5364163" y="393382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赞同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4936" name="矩形 124935"/>
          <p:cNvSpPr/>
          <p:nvPr/>
        </p:nvSpPr>
        <p:spPr>
          <a:xfrm>
            <a:off x="5667375" y="4510088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提出疑问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4937" name="矩形 124936"/>
          <p:cNvSpPr/>
          <p:nvPr/>
        </p:nvSpPr>
        <p:spPr>
          <a:xfrm>
            <a:off x="5667375" y="5129213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长叹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4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4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4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4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4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4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24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931" grpId="0"/>
      <p:bldP spid="124932" grpId="0"/>
      <p:bldP spid="124933" grpId="0"/>
      <p:bldP spid="124934" grpId="0"/>
      <p:bldP spid="124935" grpId="0"/>
      <p:bldP spid="124936" grpId="0"/>
      <p:bldP spid="124937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5298" name="对象 125953"/>
          <p:cNvGraphicFramePr/>
          <p:nvPr/>
        </p:nvGraphicFramePr>
        <p:xfrm>
          <a:off x="504825" y="2243138"/>
          <a:ext cx="10872788" cy="237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3" name="" r:id="rId1" imgW="12296140" imgH="2689225" progId="Word.Document.8">
                  <p:embed/>
                </p:oleObj>
              </mc:Choice>
              <mc:Fallback>
                <p:oleObj name="" r:id="rId1" imgW="12296140" imgH="2689225" progId="Word.Document.8">
                  <p:embed/>
                  <p:pic>
                    <p:nvPicPr>
                      <p:cNvPr id="0" name="图片 316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243138"/>
                        <a:ext cx="10872788" cy="2371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5955" name="矩形 125954"/>
          <p:cNvSpPr/>
          <p:nvPr/>
        </p:nvSpPr>
        <p:spPr>
          <a:xfrm>
            <a:off x="5364163" y="2147888"/>
            <a:ext cx="117951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敲、打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5956" name="矩形 125955"/>
          <p:cNvSpPr/>
          <p:nvPr/>
        </p:nvSpPr>
        <p:spPr>
          <a:xfrm>
            <a:off x="5378450" y="2738438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换牙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5957" name="矩形 125956"/>
          <p:cNvSpPr/>
          <p:nvPr/>
        </p:nvSpPr>
        <p:spPr>
          <a:xfrm>
            <a:off x="5335588" y="3328988"/>
            <a:ext cx="271145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通达，这里指改变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5958" name="矩形 125957"/>
          <p:cNvSpPr/>
          <p:nvPr/>
        </p:nvSpPr>
        <p:spPr>
          <a:xfrm>
            <a:off x="5537200" y="393382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穷尽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5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5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5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59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955" grpId="0"/>
      <p:bldP spid="125956" grpId="0"/>
      <p:bldP spid="125957" grpId="0"/>
      <p:bldP spid="125958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6322" name="对象 126977"/>
          <p:cNvGraphicFramePr/>
          <p:nvPr/>
        </p:nvGraphicFramePr>
        <p:xfrm>
          <a:off x="504825" y="2243138"/>
          <a:ext cx="10872788" cy="237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9" name="" r:id="rId1" imgW="12296140" imgH="2689225" progId="Word.Document.8">
                  <p:embed/>
                </p:oleObj>
              </mc:Choice>
              <mc:Fallback>
                <p:oleObj name="" r:id="rId1" imgW="12296140" imgH="2689225" progId="Word.Document.8">
                  <p:embed/>
                  <p:pic>
                    <p:nvPicPr>
                      <p:cNvPr id="0" name="图片 314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243138"/>
                        <a:ext cx="10872788" cy="2371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6979" name="矩形 126978"/>
          <p:cNvSpPr/>
          <p:nvPr/>
        </p:nvSpPr>
        <p:spPr>
          <a:xfrm>
            <a:off x="4745038" y="2722563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反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6980" name="矩形 126979"/>
          <p:cNvSpPr/>
          <p:nvPr/>
        </p:nvSpPr>
        <p:spPr>
          <a:xfrm>
            <a:off x="5969000" y="2736850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返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6981" name="矩形 126980"/>
          <p:cNvSpPr/>
          <p:nvPr/>
        </p:nvSpPr>
        <p:spPr>
          <a:xfrm>
            <a:off x="6704013" y="2736850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往返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6982" name="矩形 126981"/>
          <p:cNvSpPr/>
          <p:nvPr/>
        </p:nvSpPr>
        <p:spPr>
          <a:xfrm>
            <a:off x="4745038" y="3343275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惠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6983" name="矩形 126982"/>
          <p:cNvSpPr/>
          <p:nvPr/>
        </p:nvSpPr>
        <p:spPr>
          <a:xfrm>
            <a:off x="5978525" y="3341688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慧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6984" name="矩形 126983"/>
          <p:cNvSpPr/>
          <p:nvPr/>
        </p:nvSpPr>
        <p:spPr>
          <a:xfrm>
            <a:off x="6761163" y="334327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聪明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6985" name="矩形 126984"/>
          <p:cNvSpPr/>
          <p:nvPr/>
        </p:nvSpPr>
        <p:spPr>
          <a:xfrm>
            <a:off x="4745038" y="3948113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陇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6986" name="矩形 126985"/>
          <p:cNvSpPr/>
          <p:nvPr/>
        </p:nvSpPr>
        <p:spPr>
          <a:xfrm>
            <a:off x="5969000" y="3933825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垄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6987" name="矩形 126986"/>
          <p:cNvSpPr/>
          <p:nvPr/>
        </p:nvSpPr>
        <p:spPr>
          <a:xfrm>
            <a:off x="6761163" y="393382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高地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6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6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6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6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6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6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269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26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269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979" grpId="0"/>
      <p:bldP spid="126980" grpId="0"/>
      <p:bldP spid="126981" grpId="0"/>
      <p:bldP spid="126982" grpId="0"/>
      <p:bldP spid="126983" grpId="0"/>
      <p:bldP spid="126984" grpId="0"/>
      <p:bldP spid="126985" grpId="0"/>
      <p:bldP spid="126986" grpId="0"/>
      <p:bldP spid="126987" grpId="0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7346" name="对象 132097"/>
          <p:cNvGraphicFramePr/>
          <p:nvPr/>
        </p:nvGraphicFramePr>
        <p:xfrm>
          <a:off x="504825" y="1412875"/>
          <a:ext cx="10872788" cy="171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0" name="" r:id="rId1" imgW="12296140" imgH="1946910" progId="Word.Document.8">
                  <p:embed/>
                </p:oleObj>
              </mc:Choice>
              <mc:Fallback>
                <p:oleObj name="" r:id="rId1" imgW="12296140" imgH="1946910" progId="Word.Document.8">
                  <p:embed/>
                  <p:pic>
                    <p:nvPicPr>
                      <p:cNvPr id="0" name="图片 314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412875"/>
                        <a:ext cx="10872788" cy="17113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7" name="对象 132098"/>
          <p:cNvGraphicFramePr/>
          <p:nvPr/>
        </p:nvGraphicFramePr>
        <p:xfrm>
          <a:off x="504825" y="2205038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1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15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205038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8" name="对象 132099"/>
          <p:cNvGraphicFramePr/>
          <p:nvPr/>
        </p:nvGraphicFramePr>
        <p:xfrm>
          <a:off x="504825" y="3932238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2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15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3932238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7349" name="对象 132100"/>
          <p:cNvGraphicFramePr/>
          <p:nvPr/>
        </p:nvGraphicFramePr>
        <p:xfrm>
          <a:off x="504825" y="3429000"/>
          <a:ext cx="10872788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3" name="" r:id="rId7" imgW="12296140" imgH="2022475" progId="Word.Document.8">
                  <p:embed/>
                </p:oleObj>
              </mc:Choice>
              <mc:Fallback>
                <p:oleObj name="" r:id="rId7" imgW="12296140" imgH="2022475" progId="Word.Document.8">
                  <p:embed/>
                  <p:pic>
                    <p:nvPicPr>
                      <p:cNvPr id="0" name="图片 315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4825" y="3429000"/>
                        <a:ext cx="10872788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7350" name="左大括号 132101"/>
          <p:cNvSpPr/>
          <p:nvPr/>
        </p:nvSpPr>
        <p:spPr>
          <a:xfrm>
            <a:off x="1951038" y="2247900"/>
            <a:ext cx="69850" cy="922338"/>
          </a:xfrm>
          <a:prstGeom prst="leftBrace">
            <a:avLst>
              <a:gd name="adj1" fmla="val 10991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57351" name="左大括号 132102"/>
          <p:cNvSpPr/>
          <p:nvPr/>
        </p:nvSpPr>
        <p:spPr>
          <a:xfrm>
            <a:off x="1979613" y="3429000"/>
            <a:ext cx="73025" cy="1439863"/>
          </a:xfrm>
          <a:prstGeom prst="leftBrace">
            <a:avLst>
              <a:gd name="adj1" fmla="val 164129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2104" name="矩形 132103"/>
          <p:cNvSpPr/>
          <p:nvPr/>
        </p:nvSpPr>
        <p:spPr>
          <a:xfrm>
            <a:off x="3708400" y="2162175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副词，将近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2105" name="矩形 132104"/>
          <p:cNvSpPr/>
          <p:nvPr/>
        </p:nvSpPr>
        <p:spPr>
          <a:xfrm>
            <a:off x="3995738" y="2738438"/>
            <a:ext cx="179228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连词，况且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2106" name="矩形 132105"/>
          <p:cNvSpPr/>
          <p:nvPr/>
        </p:nvSpPr>
        <p:spPr>
          <a:xfrm>
            <a:off x="3679825" y="3371850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代词，他们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2107" name="矩形 132106"/>
          <p:cNvSpPr/>
          <p:nvPr/>
        </p:nvSpPr>
        <p:spPr>
          <a:xfrm>
            <a:off x="3779838" y="3933825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助词，的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2108" name="矩形 132107"/>
          <p:cNvSpPr/>
          <p:nvPr/>
        </p:nvSpPr>
        <p:spPr>
          <a:xfrm>
            <a:off x="4716463" y="4552950"/>
            <a:ext cx="516255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用在主谓之间取消句子独立性，不译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2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2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2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2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2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104" grpId="0"/>
      <p:bldP spid="132105" grpId="0"/>
      <p:bldP spid="132106" grpId="0"/>
      <p:bldP spid="132107" grpId="0"/>
      <p:bldP spid="132108" grpId="0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8370" name="对象 131073"/>
          <p:cNvGraphicFramePr/>
          <p:nvPr/>
        </p:nvGraphicFramePr>
        <p:xfrm>
          <a:off x="504825" y="2452688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6" name="" r:id="rId1" imgW="12296140" imgH="677545" progId="Word.Document.8">
                  <p:embed/>
                </p:oleObj>
              </mc:Choice>
              <mc:Fallback>
                <p:oleObj name="" r:id="rId1" imgW="12296140" imgH="677545" progId="Word.Document.8">
                  <p:embed/>
                  <p:pic>
                    <p:nvPicPr>
                      <p:cNvPr id="0" name="图片 315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452688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1" name="对象 131074"/>
          <p:cNvGraphicFramePr/>
          <p:nvPr/>
        </p:nvGraphicFramePr>
        <p:xfrm>
          <a:off x="504825" y="1876425"/>
          <a:ext cx="10872788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5" name="" r:id="rId3" imgW="12296140" imgH="2022475" progId="Word.Document.8">
                  <p:embed/>
                </p:oleObj>
              </mc:Choice>
              <mc:Fallback>
                <p:oleObj name="" r:id="rId3" imgW="12296140" imgH="2022475" progId="Word.Document.8">
                  <p:embed/>
                  <p:pic>
                    <p:nvPicPr>
                      <p:cNvPr id="0" name="图片 315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1876425"/>
                        <a:ext cx="10872788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2" name="对象 131075"/>
          <p:cNvGraphicFramePr/>
          <p:nvPr/>
        </p:nvGraphicFramePr>
        <p:xfrm>
          <a:off x="504825" y="4071938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4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15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4071938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3" name="对象 131076"/>
          <p:cNvGraphicFramePr/>
          <p:nvPr/>
        </p:nvGraphicFramePr>
        <p:xfrm>
          <a:off x="504825" y="3756025"/>
          <a:ext cx="10872788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4" name="" r:id="rId7" imgW="12296140" imgH="1344930" progId="Word.Document.8">
                  <p:embed/>
                </p:oleObj>
              </mc:Choice>
              <mc:Fallback>
                <p:oleObj name="" r:id="rId7" imgW="12296140" imgH="1344930" progId="Word.Document.8">
                  <p:embed/>
                  <p:pic>
                    <p:nvPicPr>
                      <p:cNvPr id="0" name="图片 316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4825" y="3756025"/>
                        <a:ext cx="10872788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8374" name="左大括号 131077"/>
          <p:cNvSpPr/>
          <p:nvPr/>
        </p:nvSpPr>
        <p:spPr>
          <a:xfrm>
            <a:off x="1951038" y="1946275"/>
            <a:ext cx="101600" cy="1554163"/>
          </a:xfrm>
          <a:prstGeom prst="leftBrace">
            <a:avLst>
              <a:gd name="adj1" fmla="val 127332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58375" name="左大括号 131078"/>
          <p:cNvSpPr/>
          <p:nvPr/>
        </p:nvSpPr>
        <p:spPr>
          <a:xfrm>
            <a:off x="1979613" y="3775075"/>
            <a:ext cx="69850" cy="922338"/>
          </a:xfrm>
          <a:prstGeom prst="leftBrace">
            <a:avLst>
              <a:gd name="adj1" fmla="val 10991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1080" name="矩形 131079"/>
          <p:cNvSpPr/>
          <p:nvPr/>
        </p:nvSpPr>
        <p:spPr>
          <a:xfrm>
            <a:off x="4572000" y="1844675"/>
            <a:ext cx="209867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连词，表承接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1081" name="矩形 131080"/>
          <p:cNvSpPr/>
          <p:nvPr/>
        </p:nvSpPr>
        <p:spPr>
          <a:xfrm>
            <a:off x="3852863" y="2349500"/>
            <a:ext cx="209867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连词，表修饰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1082" name="矩形 131081"/>
          <p:cNvSpPr/>
          <p:nvPr/>
        </p:nvSpPr>
        <p:spPr>
          <a:xfrm>
            <a:off x="4140200" y="2997200"/>
            <a:ext cx="30178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连词，表转折，可是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1083" name="矩形 131082"/>
          <p:cNvSpPr/>
          <p:nvPr/>
        </p:nvSpPr>
        <p:spPr>
          <a:xfrm>
            <a:off x="3981450" y="3716338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代词，他的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1084" name="矩形 131083"/>
          <p:cNvSpPr/>
          <p:nvPr/>
        </p:nvSpPr>
        <p:spPr>
          <a:xfrm>
            <a:off x="4284663" y="4321175"/>
            <a:ext cx="48514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用在“如</a:t>
            </a:r>
            <a:r>
              <a:rPr lang="en-US" altLang="zh-CN" dirty="0">
                <a:latin typeface="Times New Roman" panose="02020603050405020304" pitchFamily="18" charset="0"/>
              </a:rPr>
              <a:t>……</a:t>
            </a:r>
            <a:r>
              <a:rPr lang="zh-CN" altLang="en-US" dirty="0">
                <a:latin typeface="Times New Roman" panose="02020603050405020304" pitchFamily="18" charset="0"/>
              </a:rPr>
              <a:t>何”前面加强反问语气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080" grpId="0"/>
      <p:bldP spid="131081" grpId="0"/>
      <p:bldP spid="131082" grpId="0"/>
      <p:bldP spid="131083" grpId="0"/>
      <p:bldP spid="131084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9394" name="对象 130049"/>
          <p:cNvGraphicFramePr/>
          <p:nvPr/>
        </p:nvGraphicFramePr>
        <p:xfrm>
          <a:off x="504825" y="2636838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5" name="" r:id="rId1" imgW="12296140" imgH="677545" progId="Word.Document.8">
                  <p:embed/>
                </p:oleObj>
              </mc:Choice>
              <mc:Fallback>
                <p:oleObj name="" r:id="rId1" imgW="12296140" imgH="677545" progId="Word.Document.8">
                  <p:embed/>
                  <p:pic>
                    <p:nvPicPr>
                      <p:cNvPr id="0" name="图片 316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636838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395" name="对象 130050"/>
          <p:cNvGraphicFramePr/>
          <p:nvPr/>
        </p:nvGraphicFramePr>
        <p:xfrm>
          <a:off x="504825" y="2333625"/>
          <a:ext cx="10872788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6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16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333625"/>
                        <a:ext cx="10872788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396" name="对象 130051"/>
          <p:cNvGraphicFramePr/>
          <p:nvPr/>
        </p:nvGraphicFramePr>
        <p:xfrm>
          <a:off x="504825" y="3989388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7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166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3989388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9397" name="对象 130052"/>
          <p:cNvGraphicFramePr/>
          <p:nvPr/>
        </p:nvGraphicFramePr>
        <p:xfrm>
          <a:off x="504825" y="3611563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8" name="" r:id="rId7" imgW="12296140" imgH="1344930" progId="Word.Document.8">
                  <p:embed/>
                </p:oleObj>
              </mc:Choice>
              <mc:Fallback>
                <p:oleObj name="" r:id="rId7" imgW="12296140" imgH="1344930" progId="Word.Document.8">
                  <p:embed/>
                  <p:pic>
                    <p:nvPicPr>
                      <p:cNvPr id="0" name="图片 3167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4825" y="3611563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59398" name="左大括号 130053"/>
          <p:cNvSpPr/>
          <p:nvPr/>
        </p:nvSpPr>
        <p:spPr>
          <a:xfrm>
            <a:off x="1951038" y="2362200"/>
            <a:ext cx="69850" cy="922338"/>
          </a:xfrm>
          <a:prstGeom prst="leftBrace">
            <a:avLst>
              <a:gd name="adj1" fmla="val 10991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59399" name="左大括号 130054"/>
          <p:cNvSpPr/>
          <p:nvPr/>
        </p:nvSpPr>
        <p:spPr>
          <a:xfrm>
            <a:off x="1936750" y="3644900"/>
            <a:ext cx="69850" cy="922338"/>
          </a:xfrm>
          <a:prstGeom prst="leftBrace">
            <a:avLst>
              <a:gd name="adj1" fmla="val 10991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0056" name="矩形 130055"/>
          <p:cNvSpPr/>
          <p:nvPr/>
        </p:nvSpPr>
        <p:spPr>
          <a:xfrm>
            <a:off x="4211638" y="2276475"/>
            <a:ext cx="209867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介词，凭，靠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0057" name="矩形 130056"/>
          <p:cNvSpPr/>
          <p:nvPr/>
        </p:nvSpPr>
        <p:spPr>
          <a:xfrm>
            <a:off x="4716463" y="2852738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连词，来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0058" name="矩形 130057"/>
          <p:cNvSpPr/>
          <p:nvPr/>
        </p:nvSpPr>
        <p:spPr>
          <a:xfrm>
            <a:off x="3867150" y="3544888"/>
            <a:ext cx="209867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语气词，不译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0059" name="矩形 130058"/>
          <p:cNvSpPr/>
          <p:nvPr/>
        </p:nvSpPr>
        <p:spPr>
          <a:xfrm>
            <a:off x="4068763" y="414972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哪里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0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0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0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0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0056" grpId="0"/>
      <p:bldP spid="130057" grpId="0"/>
      <p:bldP spid="130058" grpId="0"/>
      <p:bldP spid="130059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0418" name="对象 129025"/>
          <p:cNvGraphicFramePr/>
          <p:nvPr/>
        </p:nvGraphicFramePr>
        <p:xfrm>
          <a:off x="504825" y="1354138"/>
          <a:ext cx="10872788" cy="4149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9" name="" r:id="rId1" imgW="12296140" imgH="4700905" progId="Word.Document.8">
                  <p:embed/>
                </p:oleObj>
              </mc:Choice>
              <mc:Fallback>
                <p:oleObj name="" r:id="rId1" imgW="12296140" imgH="4700905" progId="Word.Document.8">
                  <p:embed/>
                  <p:pic>
                    <p:nvPicPr>
                      <p:cNvPr id="0" name="图片 316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354138"/>
                        <a:ext cx="10872788" cy="4149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9027" name="矩形 129026"/>
          <p:cNvSpPr/>
          <p:nvPr/>
        </p:nvSpPr>
        <p:spPr>
          <a:xfrm>
            <a:off x="2555875" y="2435225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副词，将近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9028" name="矩形 129027"/>
          <p:cNvSpPr/>
          <p:nvPr/>
        </p:nvSpPr>
        <p:spPr>
          <a:xfrm>
            <a:off x="2555875" y="3630613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直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9029" name="矩形 129028"/>
          <p:cNvSpPr/>
          <p:nvPr/>
        </p:nvSpPr>
        <p:spPr>
          <a:xfrm>
            <a:off x="2671763" y="4797425"/>
            <a:ext cx="516096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指山的北面、水的南面，与“阳”相对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9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9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9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027" grpId="0"/>
      <p:bldP spid="129028" grpId="0"/>
      <p:bldP spid="129029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1442" name="对象 128001"/>
          <p:cNvGraphicFramePr/>
          <p:nvPr/>
        </p:nvGraphicFramePr>
        <p:xfrm>
          <a:off x="504825" y="1651000"/>
          <a:ext cx="10872788" cy="3557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0" name="" r:id="rId1" imgW="12296140" imgH="4023360" progId="Word.Document.8">
                  <p:embed/>
                </p:oleObj>
              </mc:Choice>
              <mc:Fallback>
                <p:oleObj name="" r:id="rId1" imgW="12296140" imgH="4023360" progId="Word.Document.8">
                  <p:embed/>
                  <p:pic>
                    <p:nvPicPr>
                      <p:cNvPr id="0" name="图片 316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651000"/>
                        <a:ext cx="10872788" cy="3557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8003" name="矩形 128002"/>
          <p:cNvSpPr/>
          <p:nvPr/>
        </p:nvSpPr>
        <p:spPr>
          <a:xfrm>
            <a:off x="2584450" y="2162175"/>
            <a:ext cx="20923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连</a:t>
            </a:r>
            <a:r>
              <a:rPr lang="en-US" altLang="zh-CN" dirty="0">
                <a:latin typeface="Times New Roman" panose="02020603050405020304" pitchFamily="18" charset="0"/>
              </a:rPr>
              <a:t>……</a:t>
            </a:r>
            <a:r>
              <a:rPr lang="zh-CN" altLang="en-US" dirty="0">
                <a:latin typeface="Times New Roman" panose="02020603050405020304" pitchFamily="18" charset="0"/>
              </a:rPr>
              <a:t>都</a:t>
            </a:r>
            <a:r>
              <a:rPr lang="en-US" altLang="zh-CN" dirty="0">
                <a:latin typeface="Times New Roman" panose="02020603050405020304" pitchFamily="18" charset="0"/>
              </a:rPr>
              <a:t>…… </a:t>
            </a:r>
            <a:endParaRPr lang="en-US" altLang="zh-CN" dirty="0">
              <a:latin typeface="Times New Roman" panose="02020603050405020304" pitchFamily="18" charset="0"/>
            </a:endParaRPr>
          </a:p>
        </p:txBody>
      </p:sp>
      <p:sp>
        <p:nvSpPr>
          <p:cNvPr id="128004" name="矩形 128003"/>
          <p:cNvSpPr/>
          <p:nvPr/>
        </p:nvSpPr>
        <p:spPr>
          <a:xfrm>
            <a:off x="2598738" y="3328988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草木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28005" name="矩形 128004"/>
          <p:cNvSpPr/>
          <p:nvPr/>
        </p:nvSpPr>
        <p:spPr>
          <a:xfrm>
            <a:off x="2555875" y="453707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停止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8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8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8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003" grpId="0"/>
      <p:bldP spid="128004" grpId="0"/>
      <p:bldP spid="12800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0242" name="对象 89090"/>
          <p:cNvGraphicFramePr/>
          <p:nvPr/>
        </p:nvGraphicFramePr>
        <p:xfrm>
          <a:off x="504825" y="2836863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" r:id="rId1" imgW="12296140" imgH="1344930" progId="Word.Document.8">
                  <p:embed/>
                </p:oleObj>
              </mc:Choice>
              <mc:Fallback>
                <p:oleObj name="" r:id="rId1" imgW="12296140" imgH="1344930" progId="Word.Document.8">
                  <p:embed/>
                  <p:pic>
                    <p:nvPicPr>
                      <p:cNvPr id="0" name="图片 308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836863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9092" name="矩形 89091"/>
          <p:cNvSpPr/>
          <p:nvPr/>
        </p:nvSpPr>
        <p:spPr>
          <a:xfrm>
            <a:off x="4687888" y="3343275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阙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89093" name="矩形 89092"/>
          <p:cNvSpPr/>
          <p:nvPr/>
        </p:nvSpPr>
        <p:spPr>
          <a:xfrm>
            <a:off x="5926138" y="3357563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缺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89094" name="矩形 89093"/>
          <p:cNvSpPr/>
          <p:nvPr/>
        </p:nvSpPr>
        <p:spPr>
          <a:xfrm>
            <a:off x="6689725" y="3343275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空隙、缺口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9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9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9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092" grpId="0"/>
      <p:bldP spid="89093" grpId="0"/>
      <p:bldP spid="89094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2466" name="对象 135169"/>
          <p:cNvGraphicFramePr/>
          <p:nvPr/>
        </p:nvGraphicFramePr>
        <p:xfrm>
          <a:off x="501650" y="1352550"/>
          <a:ext cx="10860088" cy="414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0" name="" r:id="rId1" imgW="12296140" imgH="4700905" progId="Word.Document.8">
                  <p:embed/>
                </p:oleObj>
              </mc:Choice>
              <mc:Fallback>
                <p:oleObj name="" r:id="rId1" imgW="12296140" imgH="4700905" progId="Word.Document.8">
                  <p:embed/>
                  <p:pic>
                    <p:nvPicPr>
                      <p:cNvPr id="0" name="图片 3189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1650" y="1352550"/>
                        <a:ext cx="10860088" cy="414655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5171" name="矩形 135170"/>
          <p:cNvSpPr/>
          <p:nvPr/>
        </p:nvSpPr>
        <p:spPr>
          <a:xfrm>
            <a:off x="1979613" y="2435225"/>
            <a:ext cx="33242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名词用作动词，面向着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5172" name="矩形 135171"/>
          <p:cNvSpPr/>
          <p:nvPr/>
        </p:nvSpPr>
        <p:spPr>
          <a:xfrm>
            <a:off x="2014538" y="3630613"/>
            <a:ext cx="424338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形容词用作名词，险峻的大山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5173" name="矩形 135172"/>
          <p:cNvSpPr/>
          <p:nvPr/>
        </p:nvSpPr>
        <p:spPr>
          <a:xfrm>
            <a:off x="2254250" y="4797425"/>
            <a:ext cx="42433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名词用作状语，用箕畚装土石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5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5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5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171" grpId="0"/>
      <p:bldP spid="135172" grpId="0"/>
      <p:bldP spid="135173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3490" name="对象 136193"/>
          <p:cNvGraphicFramePr/>
          <p:nvPr/>
        </p:nvGraphicFramePr>
        <p:xfrm>
          <a:off x="501650" y="1484313"/>
          <a:ext cx="10721975" cy="4410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1" name="" r:id="rId1" imgW="12296140" imgH="5066665" progId="Word.Document.8">
                  <p:embed/>
                </p:oleObj>
              </mc:Choice>
              <mc:Fallback>
                <p:oleObj name="" r:id="rId1" imgW="12296140" imgH="5066665" progId="Word.Document.8">
                  <p:embed/>
                  <p:pic>
                    <p:nvPicPr>
                      <p:cNvPr id="0" name="图片 3190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1650" y="1484313"/>
                        <a:ext cx="10721975" cy="441007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6195" name="对象 136194"/>
          <p:cNvGraphicFramePr/>
          <p:nvPr/>
        </p:nvGraphicFramePr>
        <p:xfrm>
          <a:off x="504825" y="2555875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1" name="" r:id="rId3" imgW="12296140" imgH="677545" progId="Word.Document.8">
                  <p:embed/>
                </p:oleObj>
              </mc:Choice>
              <mc:Fallback>
                <p:oleObj name="" r:id="rId3" imgW="12296140" imgH="677545" progId="Word.Document.8">
                  <p:embed/>
                  <p:pic>
                    <p:nvPicPr>
                      <p:cNvPr id="0" name="图片 317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555875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6196" name="对象 136195"/>
          <p:cNvGraphicFramePr/>
          <p:nvPr/>
        </p:nvGraphicFramePr>
        <p:xfrm>
          <a:off x="504825" y="3760788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2" name="" r:id="rId5" imgW="12296140" imgH="1344930" progId="Word.Document.8">
                  <p:embed/>
                </p:oleObj>
              </mc:Choice>
              <mc:Fallback>
                <p:oleObj name="" r:id="rId5" imgW="12296140" imgH="1344930" progId="Word.Document.8">
                  <p:embed/>
                  <p:pic>
                    <p:nvPicPr>
                      <p:cNvPr id="0" name="图片 317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3760788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6197" name="对象 136196"/>
          <p:cNvGraphicFramePr/>
          <p:nvPr/>
        </p:nvGraphicFramePr>
        <p:xfrm>
          <a:off x="504825" y="5357813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3" name="" r:id="rId7" imgW="12296140" imgH="677545" progId="Word.Document.8">
                  <p:embed/>
                </p:oleObj>
              </mc:Choice>
              <mc:Fallback>
                <p:oleObj name="" r:id="rId7" imgW="12296140" imgH="677545" progId="Word.Document.8">
                  <p:embed/>
                  <p:pic>
                    <p:nvPicPr>
                      <p:cNvPr id="0" name="图片 317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4825" y="5357813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6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6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6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4514" name="对象 139265"/>
          <p:cNvGraphicFramePr/>
          <p:nvPr/>
        </p:nvGraphicFramePr>
        <p:xfrm>
          <a:off x="504825" y="2603500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" name="" r:id="rId1" imgW="12296140" imgH="677545" progId="Word.Document.8">
                  <p:embed/>
                </p:oleObj>
              </mc:Choice>
              <mc:Fallback>
                <p:oleObj name="" r:id="rId1" imgW="12296140" imgH="677545" progId="Word.Document.8">
                  <p:embed/>
                  <p:pic>
                    <p:nvPicPr>
                      <p:cNvPr id="0" name="图片 3173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603500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9267" name="对象 139266"/>
          <p:cNvGraphicFramePr/>
          <p:nvPr/>
        </p:nvGraphicFramePr>
        <p:xfrm>
          <a:off x="504825" y="3179763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5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17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3179763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9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</a:rPr>
              <a:t>《周亚夫军细柳》</a:t>
            </a:r>
            <a:endParaRPr lang="zh-CN" altLang="en-US" sz="36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l">
              <a:lnSpc>
                <a:spcPct val="100000"/>
              </a:lnSpc>
            </a:pPr>
            <a:r>
              <a:rPr lang="zh-CN" altLang="en-US" sz="3600" b="1"/>
              <a:t>  </a:t>
            </a:r>
            <a:r>
              <a:rPr lang="zh-CN" altLang="en-US" sz="3200" b="1"/>
              <a:t>　文帝之后六年，匈奴大入边。乃以宗正刘礼为将军，军霸上；祝兹侯徐厉为将军，军棘门；以河内守亚夫为将军，军细柳：以备胡。</a:t>
            </a:r>
            <a:endParaRPr lang="zh-CN" altLang="en-US" sz="3200" b="1"/>
          </a:p>
          <a:p>
            <a:pPr algn="l">
              <a:lnSpc>
                <a:spcPct val="110000"/>
              </a:lnSpc>
            </a:pPr>
            <a:r>
              <a:rPr lang="zh-CN" altLang="en-US" sz="3200" b="1"/>
              <a:t>　  上自劳军。至霸上及棘门军，直驰入，将以下骑送迎。已而之细柳军，军士吏被甲，锐兵刃，彀弓弩，持满。天子先驱至，不得入。先驱曰：“天子且至！”军门都尉曰：“将军令曰：‘军中闻将军令，不闻天子之诏。’”居无何，上至，又不得入。于是上乃使使持节诏将军：“吾欲入劳军。”亚夫乃传言开壁门。壁门士吏谓从属车骑曰：</a:t>
            </a:r>
            <a:endParaRPr lang="zh-CN" altLang="en-US" sz="3200" b="1"/>
          </a:p>
        </p:txBody>
      </p:sp>
    </p:spTree>
    <p:custDataLst>
      <p:tags r:id="rId1"/>
    </p:custData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</p:spPr>
        <p:txBody>
          <a:bodyPr/>
          <a:p>
            <a:pPr algn="l">
              <a:lnSpc>
                <a:spcPct val="130000"/>
              </a:lnSpc>
            </a:pPr>
            <a:r>
              <a:rPr lang="en-US" altLang="zh-CN" sz="3200" b="1"/>
              <a:t>  </a:t>
            </a:r>
            <a:r>
              <a:rPr lang="zh-CN" altLang="en-US" sz="3200" b="1">
                <a:sym typeface="+mn-ea"/>
              </a:rPr>
              <a:t>“将军约，军中不得驱驰。”于是天子乃按辔徐行。至营，将军亚夫持兵揖曰：“介胄之士不拜，请以军礼见。”天子为动，改容式车。使人称谢：“皇帝敬劳将军。”成礼而去。</a:t>
            </a:r>
            <a:endParaRPr lang="zh-CN" altLang="en-US" sz="3200" b="1"/>
          </a:p>
          <a:p>
            <a:pPr algn="l">
              <a:lnSpc>
                <a:spcPct val="130000"/>
              </a:lnSpc>
            </a:pPr>
            <a:r>
              <a:rPr lang="zh-CN" altLang="en-US" sz="3200" b="1">
                <a:sym typeface="+mn-ea"/>
              </a:rPr>
              <a:t>　　既出军门，群臣皆惊。文帝曰：“嗟乎，此真将军矣！曩者霸上、棘门军，若儿戏耳，其将固可袭而虏也。至于亚夫，可得而犯邪！”称善者久之。</a:t>
            </a:r>
            <a:endParaRPr lang="zh-CN" altLang="en-US" sz="3200" b="1"/>
          </a:p>
        </p:txBody>
      </p:sp>
    </p:spTree>
    <p:custDataLst>
      <p:tags r:id="rId1"/>
    </p:custData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>
              <a:lnSpc>
                <a:spcPct val="100000"/>
              </a:lnSpc>
            </a:pPr>
            <a:r>
              <a:rPr lang="zh-CN" altLang="en-US" sz="3600" b="1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译文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　　汉文帝后元六年，匈奴大规模侵入汉朝边境。于是，朝廷委派宗正官刘礼为将军，驻军在霸上；委派祝兹侯徐厉为将军，驻军在棘门；委派河内郡太守周亚夫为将军，驻军细柳，以防备匈奴侵扰。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         皇上亲自去慰劳军队。到了霸上和棘门的军营，驱驰而入，将军及其属下都骑着马迎接。随即来到了细柳军营，只见官兵都披戴盔甲，手持锋利的兵器，开弓搭箭，弓拉满月，戒备森严。皇上的先行卫队到了营前，不准进入。</a:t>
            </a:r>
            <a:endParaRPr lang="zh-CN" altLang="en-US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  <a:solidFill>
            <a:schemeClr val="bg1"/>
          </a:solidFill>
        </p:spPr>
        <p:txBody>
          <a:bodyPr/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先行的卫队说：“皇上将要驾到。”镇守军营的将官回答：“将军有令：‘军中只听从将军的命令，不听从天子的命令。’”过了不久，皇上驾到，也不让入军营。在这种情况下皇上就派使者拿符节去告诉将军：“我要进营慰劳军队。”周亚夫这才传令打开军营大门。守卫营门的官兵对跟从皇上的武官说：“将军规定，军营中不准驱车奔驰。”于是皇上的车队也只好拉住缰绳，慢慢前行。到了大营前，将军周亚夫手持兵器，双手抱拳行礼说：“穿戴着盔甲之将不行跪拜礼，请允许我按照军礼参见。”皇上因此而感</a:t>
            </a:r>
            <a:endParaRPr lang="en-US" altLang="zh-CN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04850" y="958215"/>
            <a:ext cx="10471150" cy="5354320"/>
          </a:xfrm>
        </p:spPr>
        <p:txBody>
          <a:bodyPr/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动，脸上的神情也改变了，俯身扶着横木上，派人致意说：“皇帝敬重地慰劳将军。”劳军礼仪完毕后辞去。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r>
              <a:rPr lang="zh-CN" altLang="en-US" sz="3200" b="1">
                <a:sym typeface="+mn-ea"/>
              </a:rPr>
              <a:t>         出了细柳军营的大门，许多大臣都深感惊诧。文帝感叹地说：“啊！这才是真正的将军。先前的霸上、棘门的军营，简直就像儿戏一样，匈奴是完全可以通过偷袭而俘虏那里的将军，至于周亚夫，怎么能够被侵犯呢！”长时间对周亚夫赞叹不已。</a:t>
            </a:r>
            <a:endParaRPr lang="zh-CN" altLang="en-US" sz="3200" b="1">
              <a:sym typeface="+mn-ea"/>
            </a:endParaRPr>
          </a:p>
          <a:p>
            <a:pPr algn="l" fontAlgn="auto">
              <a:lnSpc>
                <a:spcPct val="120000"/>
              </a:lnSpc>
            </a:pPr>
            <a:endParaRPr lang="en-US" altLang="zh-CN" sz="3200" b="1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5538" name="对象 138241"/>
          <p:cNvGraphicFramePr/>
          <p:nvPr/>
        </p:nvGraphicFramePr>
        <p:xfrm>
          <a:off x="504825" y="901700"/>
          <a:ext cx="10872788" cy="5335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" name="" r:id="rId1" imgW="12296140" imgH="6035040" progId="Word.Document.8">
                  <p:embed/>
                </p:oleObj>
              </mc:Choice>
              <mc:Fallback>
                <p:oleObj name="" r:id="rId1" imgW="12296140" imgH="6035040" progId="Word.Document.8">
                  <p:embed/>
                  <p:pic>
                    <p:nvPicPr>
                      <p:cNvPr id="0" name="图片 317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901700"/>
                        <a:ext cx="10872788" cy="533558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8243" name="矩形 138242"/>
          <p:cNvSpPr/>
          <p:nvPr/>
        </p:nvSpPr>
        <p:spPr>
          <a:xfrm>
            <a:off x="5091113" y="1989138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慰劳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8244" name="矩形 138243"/>
          <p:cNvSpPr/>
          <p:nvPr/>
        </p:nvSpPr>
        <p:spPr>
          <a:xfrm>
            <a:off x="5076825" y="2608263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张开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8245" name="矩形 138244"/>
          <p:cNvSpPr/>
          <p:nvPr/>
        </p:nvSpPr>
        <p:spPr>
          <a:xfrm>
            <a:off x="5335588" y="3184525"/>
            <a:ext cx="240506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先行引导的人员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8246" name="矩形 138245"/>
          <p:cNvSpPr/>
          <p:nvPr/>
        </p:nvSpPr>
        <p:spPr>
          <a:xfrm>
            <a:off x="5076825" y="3760788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将要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8247" name="矩形 138246"/>
          <p:cNvSpPr/>
          <p:nvPr/>
        </p:nvSpPr>
        <p:spPr>
          <a:xfrm>
            <a:off x="5062538" y="4337050"/>
            <a:ext cx="240506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经过，表示相隔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8248" name="矩形 138247"/>
          <p:cNvSpPr/>
          <p:nvPr/>
        </p:nvSpPr>
        <p:spPr>
          <a:xfrm>
            <a:off x="5091113" y="4941888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先前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8249" name="矩形 138248"/>
          <p:cNvSpPr/>
          <p:nvPr/>
        </p:nvSpPr>
        <p:spPr>
          <a:xfrm>
            <a:off x="5076825" y="5546725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必，一定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8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8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8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8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8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8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38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243" grpId="0"/>
      <p:bldP spid="138244" grpId="0"/>
      <p:bldP spid="138245" grpId="0"/>
      <p:bldP spid="138246" grpId="0"/>
      <p:bldP spid="138247" grpId="0"/>
      <p:bldP spid="138248" grpId="0"/>
      <p:bldP spid="138249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6562" name="对象 137217"/>
          <p:cNvGraphicFramePr/>
          <p:nvPr/>
        </p:nvGraphicFramePr>
        <p:xfrm>
          <a:off x="504825" y="2540000"/>
          <a:ext cx="10872788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9" name="" r:id="rId1" imgW="12296140" imgH="2022475" progId="Word.Document.8">
                  <p:embed/>
                </p:oleObj>
              </mc:Choice>
              <mc:Fallback>
                <p:oleObj name="" r:id="rId1" imgW="12296140" imgH="2022475" progId="Word.Document.8">
                  <p:embed/>
                  <p:pic>
                    <p:nvPicPr>
                      <p:cNvPr id="0" name="图片 317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540000"/>
                        <a:ext cx="10872788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7219" name="矩形 137218"/>
          <p:cNvSpPr/>
          <p:nvPr/>
        </p:nvSpPr>
        <p:spPr>
          <a:xfrm>
            <a:off x="3808413" y="3025775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被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7220" name="矩形 137219"/>
          <p:cNvSpPr/>
          <p:nvPr/>
        </p:nvSpPr>
        <p:spPr>
          <a:xfrm>
            <a:off x="5048250" y="3040063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披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7221" name="矩形 137220"/>
          <p:cNvSpPr/>
          <p:nvPr/>
        </p:nvSpPr>
        <p:spPr>
          <a:xfrm>
            <a:off x="5840413" y="302577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穿着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7222" name="矩形 137221"/>
          <p:cNvSpPr/>
          <p:nvPr/>
        </p:nvSpPr>
        <p:spPr>
          <a:xfrm>
            <a:off x="3852863" y="3644900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式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7223" name="矩形 137222"/>
          <p:cNvSpPr/>
          <p:nvPr/>
        </p:nvSpPr>
        <p:spPr>
          <a:xfrm>
            <a:off x="5048250" y="3616325"/>
            <a:ext cx="56673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轼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37224" name="矩形 137223"/>
          <p:cNvSpPr/>
          <p:nvPr/>
        </p:nvSpPr>
        <p:spPr>
          <a:xfrm>
            <a:off x="5810250" y="361632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扶轼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7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7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7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7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7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7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219" grpId="0"/>
      <p:bldP spid="137220" grpId="0"/>
      <p:bldP spid="137221" grpId="0"/>
      <p:bldP spid="137222" grpId="0"/>
      <p:bldP spid="137223" grpId="0"/>
      <p:bldP spid="1372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11266" name="对象 53254"/>
          <p:cNvGraphicFramePr/>
          <p:nvPr/>
        </p:nvGraphicFramePr>
        <p:xfrm>
          <a:off x="504825" y="981075"/>
          <a:ext cx="10872788" cy="171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" r:id="rId1" imgW="12296140" imgH="1946910" progId="Word.Document.8">
                  <p:embed/>
                </p:oleObj>
              </mc:Choice>
              <mc:Fallback>
                <p:oleObj name="" r:id="rId1" imgW="12296140" imgH="1946910" progId="Word.Document.8">
                  <p:embed/>
                  <p:pic>
                    <p:nvPicPr>
                      <p:cNvPr id="0" name="图片 308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981075"/>
                        <a:ext cx="10872788" cy="17113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7" name="对象 53255"/>
          <p:cNvGraphicFramePr/>
          <p:nvPr/>
        </p:nvGraphicFramePr>
        <p:xfrm>
          <a:off x="504825" y="1844675"/>
          <a:ext cx="10872788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4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08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1844675"/>
                        <a:ext cx="10872788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8" name="对象 53256"/>
          <p:cNvGraphicFramePr/>
          <p:nvPr/>
        </p:nvGraphicFramePr>
        <p:xfrm>
          <a:off x="504825" y="3484563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5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08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3484563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69" name="对象 53257"/>
          <p:cNvGraphicFramePr/>
          <p:nvPr/>
        </p:nvGraphicFramePr>
        <p:xfrm>
          <a:off x="477838" y="2968625"/>
          <a:ext cx="10733087" cy="1749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" name="" r:id="rId7" imgW="12296140" imgH="2022475" progId="Word.Document.8">
                  <p:embed/>
                </p:oleObj>
              </mc:Choice>
              <mc:Fallback>
                <p:oleObj name="" r:id="rId7" imgW="12296140" imgH="2022475" progId="Word.Document.8">
                  <p:embed/>
                  <p:pic>
                    <p:nvPicPr>
                      <p:cNvPr id="0" name="图片 308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7838" y="2968625"/>
                        <a:ext cx="10733087" cy="17494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70" name="对象 53258"/>
          <p:cNvGraphicFramePr/>
          <p:nvPr/>
        </p:nvGraphicFramePr>
        <p:xfrm>
          <a:off x="504825" y="5141913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" r:id="rId9" imgW="12296140" imgH="677545" progId="Word.Document.8">
                  <p:embed/>
                </p:oleObj>
              </mc:Choice>
              <mc:Fallback>
                <p:oleObj name="" r:id="rId9" imgW="12296140" imgH="677545" progId="Word.Document.8">
                  <p:embed/>
                  <p:pic>
                    <p:nvPicPr>
                      <p:cNvPr id="0" name="图片 3076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4825" y="5141913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271" name="对象 53259"/>
          <p:cNvGraphicFramePr/>
          <p:nvPr/>
        </p:nvGraphicFramePr>
        <p:xfrm>
          <a:off x="504825" y="4835525"/>
          <a:ext cx="10872788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" r:id="rId11" imgW="12296140" imgH="1344930" progId="Word.Document.8">
                  <p:embed/>
                </p:oleObj>
              </mc:Choice>
              <mc:Fallback>
                <p:oleObj name="" r:id="rId11" imgW="12296140" imgH="1344930" progId="Word.Document.8">
                  <p:embed/>
                  <p:pic>
                    <p:nvPicPr>
                      <p:cNvPr id="0" name="图片 3077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04825" y="4835525"/>
                        <a:ext cx="10872788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272" name="左大括号 53260"/>
          <p:cNvSpPr/>
          <p:nvPr/>
        </p:nvSpPr>
        <p:spPr>
          <a:xfrm>
            <a:off x="1979613" y="1887538"/>
            <a:ext cx="73025" cy="865187"/>
          </a:xfrm>
          <a:prstGeom prst="leftBrace">
            <a:avLst>
              <a:gd name="adj1" fmla="val 98622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273" name="左大括号 53261"/>
          <p:cNvSpPr/>
          <p:nvPr/>
        </p:nvSpPr>
        <p:spPr>
          <a:xfrm>
            <a:off x="1951038" y="4913313"/>
            <a:ext cx="73025" cy="865187"/>
          </a:xfrm>
          <a:prstGeom prst="leftBrace">
            <a:avLst>
              <a:gd name="adj1" fmla="val 98622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1274" name="左大括号 53262"/>
          <p:cNvSpPr/>
          <p:nvPr/>
        </p:nvSpPr>
        <p:spPr>
          <a:xfrm>
            <a:off x="1908175" y="3068638"/>
            <a:ext cx="71438" cy="1439862"/>
          </a:xfrm>
          <a:prstGeom prst="leftBrace">
            <a:avLst>
              <a:gd name="adj1" fmla="val 16777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53264" name="矩形 53263"/>
          <p:cNvSpPr/>
          <p:nvPr/>
        </p:nvSpPr>
        <p:spPr>
          <a:xfrm>
            <a:off x="4716463" y="1773238"/>
            <a:ext cx="148590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介词，在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53265" name="矩形 53264"/>
          <p:cNvSpPr/>
          <p:nvPr/>
        </p:nvSpPr>
        <p:spPr>
          <a:xfrm>
            <a:off x="4211638" y="2378075"/>
            <a:ext cx="33242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连词，表示假设，如果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53266" name="矩形 53265"/>
          <p:cNvSpPr/>
          <p:nvPr/>
        </p:nvSpPr>
        <p:spPr>
          <a:xfrm>
            <a:off x="3535363" y="2924175"/>
            <a:ext cx="179228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动词，阻断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53267" name="矩形 53266"/>
          <p:cNvSpPr/>
          <p:nvPr/>
        </p:nvSpPr>
        <p:spPr>
          <a:xfrm>
            <a:off x="4154488" y="3500438"/>
            <a:ext cx="240506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副词，极，非常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53268" name="矩形 53267"/>
          <p:cNvSpPr/>
          <p:nvPr/>
        </p:nvSpPr>
        <p:spPr>
          <a:xfrm>
            <a:off x="3535363" y="4076700"/>
            <a:ext cx="179228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动词，消失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53269" name="矩形 53268"/>
          <p:cNvSpPr/>
          <p:nvPr/>
        </p:nvSpPr>
        <p:spPr>
          <a:xfrm>
            <a:off x="3606800" y="4783138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名词，清波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53270" name="矩形 53269"/>
          <p:cNvSpPr/>
          <p:nvPr/>
        </p:nvSpPr>
        <p:spPr>
          <a:xfrm>
            <a:off x="3665538" y="5359400"/>
            <a:ext cx="209867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形容词，清澈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3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3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3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3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3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3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3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64" grpId="0"/>
      <p:bldP spid="53265" grpId="0"/>
      <p:bldP spid="53266" grpId="0"/>
      <p:bldP spid="53267" grpId="0"/>
      <p:bldP spid="53268" grpId="0"/>
      <p:bldP spid="53269" grpId="0"/>
      <p:bldP spid="53270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7586" name="对象 140291"/>
          <p:cNvGraphicFramePr/>
          <p:nvPr/>
        </p:nvGraphicFramePr>
        <p:xfrm>
          <a:off x="504825" y="1268413"/>
          <a:ext cx="10872788" cy="1711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" name="" r:id="rId1" imgW="12296140" imgH="1946910" progId="Word.Document.8">
                  <p:embed/>
                </p:oleObj>
              </mc:Choice>
              <mc:Fallback>
                <p:oleObj name="" r:id="rId1" imgW="12296140" imgH="1946910" progId="Word.Document.8">
                  <p:embed/>
                  <p:pic>
                    <p:nvPicPr>
                      <p:cNvPr id="0" name="图片 318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1268413"/>
                        <a:ext cx="10872788" cy="17113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7587" name="对象 140292"/>
          <p:cNvGraphicFramePr/>
          <p:nvPr/>
        </p:nvGraphicFramePr>
        <p:xfrm>
          <a:off x="504825" y="1866900"/>
          <a:ext cx="10872788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6" name="" r:id="rId3" imgW="12296140" imgH="2022475" progId="Word.Document.8">
                  <p:embed/>
                </p:oleObj>
              </mc:Choice>
              <mc:Fallback>
                <p:oleObj name="" r:id="rId3" imgW="12296140" imgH="2022475" progId="Word.Document.8">
                  <p:embed/>
                  <p:pic>
                    <p:nvPicPr>
                      <p:cNvPr id="0" name="图片 317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1866900"/>
                        <a:ext cx="10872788" cy="1778000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7588" name="对象 140293"/>
          <p:cNvGraphicFramePr/>
          <p:nvPr/>
        </p:nvGraphicFramePr>
        <p:xfrm>
          <a:off x="504825" y="3916363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177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3916363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7589" name="对象 140294"/>
          <p:cNvGraphicFramePr/>
          <p:nvPr/>
        </p:nvGraphicFramePr>
        <p:xfrm>
          <a:off x="504825" y="3625850"/>
          <a:ext cx="10872788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0" name="" r:id="rId7" imgW="12296140" imgH="1344930" progId="Word.Document.8">
                  <p:embed/>
                </p:oleObj>
              </mc:Choice>
              <mc:Fallback>
                <p:oleObj name="" r:id="rId7" imgW="12296140" imgH="1344930" progId="Word.Document.8">
                  <p:embed/>
                  <p:pic>
                    <p:nvPicPr>
                      <p:cNvPr id="0" name="图片 317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4825" y="3625850"/>
                        <a:ext cx="10872788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7590" name="对象 140295"/>
          <p:cNvGraphicFramePr/>
          <p:nvPr/>
        </p:nvGraphicFramePr>
        <p:xfrm>
          <a:off x="504825" y="4997450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1" name="" r:id="rId9" imgW="12296140" imgH="677545" progId="Word.Document.8">
                  <p:embed/>
                </p:oleObj>
              </mc:Choice>
              <mc:Fallback>
                <p:oleObj name="" r:id="rId9" imgW="12296140" imgH="677545" progId="Word.Document.8">
                  <p:embed/>
                  <p:pic>
                    <p:nvPicPr>
                      <p:cNvPr id="0" name="图片 3180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4825" y="4997450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7591" name="对象 140296"/>
          <p:cNvGraphicFramePr/>
          <p:nvPr/>
        </p:nvGraphicFramePr>
        <p:xfrm>
          <a:off x="504825" y="4835525"/>
          <a:ext cx="10872788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3" name="" r:id="rId11" imgW="12296140" imgH="1344930" progId="Word.Document.8">
                  <p:embed/>
                </p:oleObj>
              </mc:Choice>
              <mc:Fallback>
                <p:oleObj name="" r:id="rId11" imgW="12296140" imgH="1344930" progId="Word.Document.8">
                  <p:embed/>
                  <p:pic>
                    <p:nvPicPr>
                      <p:cNvPr id="0" name="图片 3182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04825" y="4835525"/>
                        <a:ext cx="10872788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7592" name="左大括号 140300"/>
          <p:cNvSpPr/>
          <p:nvPr/>
        </p:nvSpPr>
        <p:spPr>
          <a:xfrm>
            <a:off x="1908175" y="1917700"/>
            <a:ext cx="71438" cy="1439863"/>
          </a:xfrm>
          <a:prstGeom prst="leftBrace">
            <a:avLst>
              <a:gd name="adj1" fmla="val 167775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67593" name="左大括号 140301"/>
          <p:cNvSpPr/>
          <p:nvPr/>
        </p:nvSpPr>
        <p:spPr>
          <a:xfrm>
            <a:off x="1908175" y="3675063"/>
            <a:ext cx="71438" cy="935037"/>
          </a:xfrm>
          <a:prstGeom prst="leftBrace">
            <a:avLst>
              <a:gd name="adj1" fmla="val 108952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67594" name="左大括号 140302"/>
          <p:cNvSpPr/>
          <p:nvPr/>
        </p:nvSpPr>
        <p:spPr>
          <a:xfrm>
            <a:off x="1908175" y="4783138"/>
            <a:ext cx="71438" cy="935037"/>
          </a:xfrm>
          <a:prstGeom prst="leftBrace">
            <a:avLst>
              <a:gd name="adj1" fmla="val 108952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 wrap="none" anchor="ctr"/>
          <a:p>
            <a:pPr algn="ctr"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0304" name="矩形 140303"/>
          <p:cNvSpPr/>
          <p:nvPr/>
        </p:nvSpPr>
        <p:spPr>
          <a:xfrm>
            <a:off x="3492500" y="1844675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驻军、驻扎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0305" name="矩形 140304"/>
          <p:cNvSpPr/>
          <p:nvPr/>
        </p:nvSpPr>
        <p:spPr>
          <a:xfrm>
            <a:off x="3708400" y="2420938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军队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0306" name="矩形 140305"/>
          <p:cNvSpPr/>
          <p:nvPr/>
        </p:nvSpPr>
        <p:spPr>
          <a:xfrm>
            <a:off x="4716463" y="2997200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军营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0307" name="矩形 140306"/>
          <p:cNvSpPr/>
          <p:nvPr/>
        </p:nvSpPr>
        <p:spPr>
          <a:xfrm>
            <a:off x="4500563" y="3562350"/>
            <a:ext cx="240506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皇帝发布的命令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0308" name="矩形 140307"/>
          <p:cNvSpPr/>
          <p:nvPr/>
        </p:nvSpPr>
        <p:spPr>
          <a:xfrm>
            <a:off x="3492500" y="4164013"/>
            <a:ext cx="270827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皇帝向</a:t>
            </a:r>
            <a:r>
              <a:rPr lang="en-US" altLang="zh-CN" dirty="0">
                <a:latin typeface="Times New Roman" panose="02020603050405020304" pitchFamily="18" charset="0"/>
              </a:rPr>
              <a:t>……</a:t>
            </a:r>
            <a:r>
              <a:rPr lang="zh-CN" altLang="en-US" dirty="0">
                <a:latin typeface="Times New Roman" panose="02020603050405020304" pitchFamily="18" charset="0"/>
              </a:rPr>
              <a:t>下命令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0309" name="矩形 140308"/>
          <p:cNvSpPr/>
          <p:nvPr/>
        </p:nvSpPr>
        <p:spPr>
          <a:xfrm>
            <a:off x="5292725" y="4797425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担任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0310" name="矩形 140309"/>
          <p:cNvSpPr/>
          <p:nvPr/>
        </p:nvSpPr>
        <p:spPr>
          <a:xfrm>
            <a:off x="3852863" y="5373688"/>
            <a:ext cx="566737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被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0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03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03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0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0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03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40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304" grpId="0"/>
      <p:bldP spid="140305" grpId="0"/>
      <p:bldP spid="140306" grpId="0"/>
      <p:bldP spid="140307" grpId="0"/>
      <p:bldP spid="140308" grpId="0"/>
      <p:bldP spid="140309" grpId="0"/>
      <p:bldP spid="140310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8610" name="对象 144385"/>
          <p:cNvGraphicFramePr/>
          <p:nvPr/>
        </p:nvGraphicFramePr>
        <p:xfrm>
          <a:off x="504825" y="2060575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7" name="" r:id="rId1" imgW="12296140" imgH="677545" progId="Word.Document.8">
                  <p:embed/>
                </p:oleObj>
              </mc:Choice>
              <mc:Fallback>
                <p:oleObj name="" r:id="rId1" imgW="12296140" imgH="677545" progId="Word.Document.8">
                  <p:embed/>
                  <p:pic>
                    <p:nvPicPr>
                      <p:cNvPr id="0" name="图片 3186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060575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611" name="对象 144386"/>
          <p:cNvGraphicFramePr/>
          <p:nvPr/>
        </p:nvGraphicFramePr>
        <p:xfrm>
          <a:off x="504825" y="1830388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8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18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1830388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612" name="对象 144387"/>
          <p:cNvGraphicFramePr/>
          <p:nvPr/>
        </p:nvGraphicFramePr>
        <p:xfrm>
          <a:off x="504825" y="3341688"/>
          <a:ext cx="10872788" cy="592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4" name="" r:id="rId5" imgW="12296140" imgH="677545" progId="Word.Document.8">
                  <p:embed/>
                </p:oleObj>
              </mc:Choice>
              <mc:Fallback>
                <p:oleObj name="" r:id="rId5" imgW="12296140" imgH="677545" progId="Word.Document.8">
                  <p:embed/>
                  <p:pic>
                    <p:nvPicPr>
                      <p:cNvPr id="0" name="图片 318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3341688"/>
                        <a:ext cx="10872788" cy="592137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613" name="对象 144388"/>
          <p:cNvGraphicFramePr/>
          <p:nvPr/>
        </p:nvGraphicFramePr>
        <p:xfrm>
          <a:off x="504825" y="3106738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5" name="" r:id="rId7" imgW="12296140" imgH="1344930" progId="Word.Document.8">
                  <p:embed/>
                </p:oleObj>
              </mc:Choice>
              <mc:Fallback>
                <p:oleObj name="" r:id="rId7" imgW="12296140" imgH="1344930" progId="Word.Document.8">
                  <p:embed/>
                  <p:pic>
                    <p:nvPicPr>
                      <p:cNvPr id="0" name="图片 3184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04825" y="3106738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614" name="对象 144389"/>
          <p:cNvGraphicFramePr/>
          <p:nvPr/>
        </p:nvGraphicFramePr>
        <p:xfrm>
          <a:off x="504825" y="4708525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6" name="" r:id="rId9" imgW="12296140" imgH="677545" progId="Word.Document.8">
                  <p:embed/>
                </p:oleObj>
              </mc:Choice>
              <mc:Fallback>
                <p:oleObj name="" r:id="rId9" imgW="12296140" imgH="677545" progId="Word.Document.8">
                  <p:embed/>
                  <p:pic>
                    <p:nvPicPr>
                      <p:cNvPr id="0" name="图片 3185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4825" y="4708525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8615" name="对象 144390"/>
          <p:cNvGraphicFramePr/>
          <p:nvPr/>
        </p:nvGraphicFramePr>
        <p:xfrm>
          <a:off x="504825" y="4475163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9" name="" r:id="rId11" imgW="12296140" imgH="1344930" progId="Word.Document.8">
                  <p:embed/>
                </p:oleObj>
              </mc:Choice>
              <mc:Fallback>
                <p:oleObj name="" r:id="rId11" imgW="12296140" imgH="1344930" progId="Word.Document.8">
                  <p:embed/>
                  <p:pic>
                    <p:nvPicPr>
                      <p:cNvPr id="0" name="图片 3188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04825" y="4475163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8616" name="左大括号 144391"/>
          <p:cNvSpPr/>
          <p:nvPr/>
        </p:nvSpPr>
        <p:spPr>
          <a:xfrm>
            <a:off x="1908175" y="1860550"/>
            <a:ext cx="71438" cy="935038"/>
          </a:xfrm>
          <a:prstGeom prst="leftBrace">
            <a:avLst>
              <a:gd name="adj1" fmla="val 108952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68617" name="左大括号 144392"/>
          <p:cNvSpPr/>
          <p:nvPr/>
        </p:nvSpPr>
        <p:spPr>
          <a:xfrm>
            <a:off x="1908175" y="3141663"/>
            <a:ext cx="71438" cy="935037"/>
          </a:xfrm>
          <a:prstGeom prst="leftBrace">
            <a:avLst>
              <a:gd name="adj1" fmla="val 108952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68618" name="左大括号 144394"/>
          <p:cNvSpPr/>
          <p:nvPr/>
        </p:nvSpPr>
        <p:spPr>
          <a:xfrm>
            <a:off x="1908175" y="4465638"/>
            <a:ext cx="71438" cy="935037"/>
          </a:xfrm>
          <a:prstGeom prst="leftBrace">
            <a:avLst>
              <a:gd name="adj1" fmla="val 108952"/>
              <a:gd name="adj2" fmla="val 50000"/>
            </a:avLst>
          </a:prstGeom>
          <a:noFill/>
          <a:ln w="15875" cap="flat" cmpd="sng">
            <a:solidFill>
              <a:schemeClr val="tx1"/>
            </a:solidFill>
            <a:prstDash val="solid"/>
            <a:headEnd type="none" w="med" len="med"/>
            <a:tailEnd type="none" w="med" len="med"/>
          </a:ln>
        </p:spPr>
        <p:txBody>
          <a:bodyPr/>
          <a:p>
            <a:pPr eaLnBrk="1" hangingPunct="1"/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4396" name="矩形 144395"/>
          <p:cNvSpPr/>
          <p:nvPr/>
        </p:nvSpPr>
        <p:spPr>
          <a:xfrm>
            <a:off x="5940425" y="1773238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使者，使臣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4397" name="矩形 144396"/>
          <p:cNvSpPr/>
          <p:nvPr/>
        </p:nvSpPr>
        <p:spPr>
          <a:xfrm>
            <a:off x="3708400" y="2349500"/>
            <a:ext cx="1792288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派遣，打发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4398" name="矩形 144397"/>
          <p:cNvSpPr/>
          <p:nvPr/>
        </p:nvSpPr>
        <p:spPr>
          <a:xfrm>
            <a:off x="4068763" y="3068638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侵入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4399" name="矩形 144398"/>
          <p:cNvSpPr/>
          <p:nvPr/>
        </p:nvSpPr>
        <p:spPr>
          <a:xfrm>
            <a:off x="3419475" y="3644900"/>
            <a:ext cx="8731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进入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4400" name="矩形 144399"/>
          <p:cNvSpPr/>
          <p:nvPr/>
        </p:nvSpPr>
        <p:spPr>
          <a:xfrm>
            <a:off x="4211638" y="4437063"/>
            <a:ext cx="1179512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到，往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4401" name="矩形 144400"/>
          <p:cNvSpPr/>
          <p:nvPr/>
        </p:nvSpPr>
        <p:spPr>
          <a:xfrm>
            <a:off x="4716463" y="5013325"/>
            <a:ext cx="209867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结构助词，的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4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4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4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4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4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4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396" grpId="0"/>
      <p:bldP spid="144397" grpId="0"/>
      <p:bldP spid="144398" grpId="0"/>
      <p:bldP spid="144399" grpId="0"/>
      <p:bldP spid="144400" grpId="0"/>
      <p:bldP spid="144401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69634" name="对象 143361"/>
          <p:cNvGraphicFramePr/>
          <p:nvPr/>
        </p:nvGraphicFramePr>
        <p:xfrm>
          <a:off x="504825" y="2243138"/>
          <a:ext cx="10872788" cy="2371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2" name="" r:id="rId1" imgW="12296140" imgH="2689225" progId="Word.Document.8">
                  <p:embed/>
                </p:oleObj>
              </mc:Choice>
              <mc:Fallback>
                <p:oleObj name="" r:id="rId1" imgW="12296140" imgH="2689225" progId="Word.Document.8">
                  <p:embed/>
                  <p:pic>
                    <p:nvPicPr>
                      <p:cNvPr id="0" name="图片 3191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243138"/>
                        <a:ext cx="10872788" cy="23717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3363" name="矩形 143362"/>
          <p:cNvSpPr/>
          <p:nvPr/>
        </p:nvSpPr>
        <p:spPr>
          <a:xfrm>
            <a:off x="3492500" y="2738438"/>
            <a:ext cx="3630613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名词作动词，驻军、驻扎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3364" name="矩形 143363"/>
          <p:cNvSpPr/>
          <p:nvPr/>
        </p:nvSpPr>
        <p:spPr>
          <a:xfrm>
            <a:off x="3492500" y="3314700"/>
            <a:ext cx="2711450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名词作动词，规定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  <p:sp>
        <p:nvSpPr>
          <p:cNvPr id="143365" name="矩形 143364"/>
          <p:cNvSpPr/>
          <p:nvPr/>
        </p:nvSpPr>
        <p:spPr>
          <a:xfrm>
            <a:off x="3794125" y="3919538"/>
            <a:ext cx="3324225" cy="457200"/>
          </a:xfrm>
          <a:prstGeom prst="rect">
            <a:avLst/>
          </a:prstGeom>
          <a:noFill/>
          <a:ln w="28575">
            <a:noFill/>
          </a:ln>
        </p:spPr>
        <p:txBody>
          <a:bodyPr wrap="none" anchor="ctr">
            <a:spAutoFit/>
          </a:bodyPr>
          <a:p>
            <a:pPr eaLnBrk="1" hangingPunct="1"/>
            <a:r>
              <a:rPr lang="zh-CN" altLang="en-US" dirty="0">
                <a:latin typeface="Times New Roman" panose="02020603050405020304" pitchFamily="18" charset="0"/>
              </a:rPr>
              <a:t>名词作动词，披甲戴盔 </a:t>
            </a:r>
            <a:endParaRPr lang="zh-CN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3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3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3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63" grpId="0"/>
      <p:bldP spid="143364" grpId="0"/>
      <p:bldP spid="143365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0658" name="对象 142337"/>
          <p:cNvGraphicFramePr/>
          <p:nvPr/>
        </p:nvGraphicFramePr>
        <p:xfrm>
          <a:off x="501650" y="1700213"/>
          <a:ext cx="10721975" cy="381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3" name="" r:id="rId1" imgW="12296140" imgH="4399915" progId="Word.Document.8">
                  <p:embed/>
                </p:oleObj>
              </mc:Choice>
              <mc:Fallback>
                <p:oleObj name="" r:id="rId1" imgW="12296140" imgH="4399915" progId="Word.Document.8">
                  <p:embed/>
                  <p:pic>
                    <p:nvPicPr>
                      <p:cNvPr id="0" name="图片 3192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1650" y="1700213"/>
                        <a:ext cx="10721975" cy="3819525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2339" name="对象 142338"/>
          <p:cNvGraphicFramePr/>
          <p:nvPr/>
        </p:nvGraphicFramePr>
        <p:xfrm>
          <a:off x="504825" y="2851150"/>
          <a:ext cx="10872788" cy="1185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4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19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851150"/>
                        <a:ext cx="10872788" cy="1185863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2340" name="对象 142339"/>
          <p:cNvGraphicFramePr/>
          <p:nvPr/>
        </p:nvGraphicFramePr>
        <p:xfrm>
          <a:off x="504825" y="4440238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5" name="" r:id="rId5" imgW="12296140" imgH="1344930" progId="Word.Document.8">
                  <p:embed/>
                </p:oleObj>
              </mc:Choice>
              <mc:Fallback>
                <p:oleObj name="" r:id="rId5" imgW="12296140" imgH="1344930" progId="Word.Document.8">
                  <p:embed/>
                  <p:pic>
                    <p:nvPicPr>
                      <p:cNvPr id="0" name="图片 319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4825" y="4440238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2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2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71682" name="对象 141313"/>
          <p:cNvGraphicFramePr/>
          <p:nvPr/>
        </p:nvGraphicFramePr>
        <p:xfrm>
          <a:off x="504825" y="2060575"/>
          <a:ext cx="10872788" cy="592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6" name="" r:id="rId1" imgW="12296140" imgH="677545" progId="Word.Document.8">
                  <p:embed/>
                </p:oleObj>
              </mc:Choice>
              <mc:Fallback>
                <p:oleObj name="" r:id="rId1" imgW="12296140" imgH="677545" progId="Word.Document.8">
                  <p:embed/>
                  <p:pic>
                    <p:nvPicPr>
                      <p:cNvPr id="0" name="图片 319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04825" y="2060575"/>
                        <a:ext cx="10872788" cy="592138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1315" name="对象 141314"/>
          <p:cNvGraphicFramePr/>
          <p:nvPr/>
        </p:nvGraphicFramePr>
        <p:xfrm>
          <a:off x="504825" y="2636838"/>
          <a:ext cx="10872788" cy="11858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7" name="" r:id="rId3" imgW="12296140" imgH="1344930" progId="Word.Document.8">
                  <p:embed/>
                </p:oleObj>
              </mc:Choice>
              <mc:Fallback>
                <p:oleObj name="" r:id="rId3" imgW="12296140" imgH="1344930" progId="Word.Document.8">
                  <p:embed/>
                  <p:pic>
                    <p:nvPicPr>
                      <p:cNvPr id="0" name="图片 319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4825" y="2636838"/>
                        <a:ext cx="10872788" cy="1185862"/>
                      </a:xfrm>
                      <a:prstGeom prst="rect">
                        <a:avLst/>
                      </a:prstGeom>
                      <a:noFill/>
                      <a:ln w="38100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1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PA" val="v5.2.4"/>
</p:tagLst>
</file>

<file path=ppt/tags/tag1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.xml><?xml version="1.0" encoding="utf-8"?>
<p:tagLst xmlns:p="http://schemas.openxmlformats.org/presentationml/2006/main">
  <p:tag name="PA" val="v5.2.4"/>
</p:tagLst>
</file>

<file path=ppt/tags/tag2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2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PA" val="v5.2.4"/>
</p:tagLst>
</file>

<file path=ppt/tags/tag7.xml><?xml version="1.0" encoding="utf-8"?>
<p:tagLst xmlns:p="http://schemas.openxmlformats.org/presentationml/2006/main">
  <p:tag name="PA" val="v5.2.4"/>
</p:tagLst>
</file>

<file path=ppt/tags/tag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Cambria-Calibri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6801</Words>
  <Application>WPS 演示</Application>
  <PresentationFormat>自定义</PresentationFormat>
  <Paragraphs>534</Paragraphs>
  <Slides>94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140</vt:i4>
      </vt:variant>
      <vt:variant>
        <vt:lpstr>幻灯片标题</vt:lpstr>
      </vt:variant>
      <vt:variant>
        <vt:i4>94</vt:i4>
      </vt:variant>
    </vt:vector>
  </HeadingPairs>
  <TitlesOfParts>
    <vt:vector size="249" baseType="lpstr">
      <vt:lpstr>Arial</vt:lpstr>
      <vt:lpstr>宋体</vt:lpstr>
      <vt:lpstr>Wingdings</vt:lpstr>
      <vt:lpstr>Times New Roman</vt:lpstr>
      <vt:lpstr>Calibri Light</vt:lpstr>
      <vt:lpstr>隶书</vt:lpstr>
      <vt:lpstr>Calibri</vt:lpstr>
      <vt:lpstr>黑体</vt:lpstr>
      <vt:lpstr>字魂36号-正文宋楷</vt:lpstr>
      <vt:lpstr>楷体</vt:lpstr>
      <vt:lpstr>微软雅黑</vt:lpstr>
      <vt:lpstr>Arial Unicode MS</vt:lpstr>
      <vt:lpstr>等线</vt:lpstr>
      <vt:lpstr>自定义设计方案</vt:lpstr>
      <vt:lpstr>1_自定义设计方案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Word.Document.8</vt:lpstr>
      <vt:lpstr>期末专项复习  课内文言文阅读 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mycomputer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阿扎1409451226</cp:lastModifiedBy>
  <cp:revision>229</cp:revision>
  <dcterms:created xsi:type="dcterms:W3CDTF">2015-08-18T12:29:00Z</dcterms:created>
  <dcterms:modified xsi:type="dcterms:W3CDTF">2021-01-08T03:43:05Z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